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60" r:id="rId4"/>
    <p:sldId id="259" r:id="rId5"/>
    <p:sldId id="258" r:id="rId6"/>
    <p:sldId id="262" r:id="rId7"/>
    <p:sldId id="261" r:id="rId8"/>
    <p:sldId id="264" r:id="rId9"/>
    <p:sldId id="265" r:id="rId10"/>
    <p:sldId id="266" r:id="rId11"/>
    <p:sldId id="267" r:id="rId12"/>
    <p:sldId id="268" r:id="rId1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181.21851" units="1/cm"/>
          <inkml:channelProperty channel="Y" name="resolution" value="2093.73804" units="1/cm"/>
          <inkml:channelProperty channel="F" name="resolution" value="6.53591E-7" units="1/dev"/>
        </inkml:channelProperties>
      </inkml:inkSource>
      <inkml:timestamp xml:id="ts0" timeString="2017-08-29T12:22:07.047"/>
    </inkml:context>
    <inkml:brush xml:id="br0">
      <inkml:brushProperty name="width" value="0.05292" units="cm"/>
      <inkml:brushProperty name="height" value="0.05292" units="cm"/>
      <inkml:brushProperty name="color" value="#FF0000"/>
    </inkml:brush>
    <inkml:context xml:id="ctx1">
      <inkml:inkSource xml:id="inkSrc2">
        <inkml:traceFormat>
          <inkml:channel name="X" type="integer" max="3520" units="cm"/>
          <inkml:channel name="Y" type="integer" max="1984" units="cm"/>
        </inkml:traceFormat>
        <inkml:channelProperties>
          <inkml:channelProperty channel="X" name="resolution" value="127.53623" units="1/cm"/>
          <inkml:channelProperty channel="Y" name="resolution" value="128" units="1/cm"/>
        </inkml:channelProperties>
      </inkml:inkSource>
      <inkml:timestamp xml:id="ts1" timeString="2017-08-29T12:22:35.235"/>
    </inkml:context>
  </inkml:definitions>
  <inkml:trace contextRef="#ctx0" brushRef="#br0">5827 5725 183,'0'0'65,"0"0"-6,0 0-6,0 0-1,0 0 9,0 0 6,0 0-3,0 0-5,-14 13-3,14-13-9,-9 22-8,9-4-10,-4 5-20,4 7-10,0 2-2,4 1 2,5 5-3,-7-2 2,5-4-9,-3-3-15,3-8-28,-1-4-34,-6-17-20,12 9-15,-12-9-5,4-17-10,-4 1 8</inkml:trace>
  <inkml:trace contextRef="#ctx0" brushRef="#br0" timeOffset="1036.2754">5790 5663 68,'0'0'52,"0"10"1,0-10 7,0 0 1,11 13 1,-11-13-2,20 3-5,-4-3-6,3 0-4,8 0-8,4 0-8,3-3-8,6-2-3,7-1-3,2 0-1,4-2-5,2 0-2,-1 0-2,-2 0-2,-3 3 0,-4 0 0,-2 5-2,-10 0 1,-1 0 0,-9 0-1,-3 4-1,-1-1 1,-5 2-2,-2 0 0,-12-5 1,16 9-1,-16-9 0,14 7-1,-14-7 2,11 5-1,-11-5 2,0 0 2,0 0 1,0 0 0,0 0 0,0 0-2,0 0 1,0 0 0,0 0-2,0 0 0,0 0-1,0 0-1,13 11 0,-13-11 3,0 0 0,0 0 0,2 16 0,-2-16 0,0 15 1,0-4-2,0 4 0,0 3-1,0 5 1,0 2-2,0 3 0,0-2 0,0 3 0,5-2-1,-5-2 1,6-5 0,-6-3 2,4-5 1,-4-12 0,10 13 0,-10-13 1,0 0 1,13-10 0,-13 10 0,3-17-2,-3 17 0,0-22-1,0 22 1,0-19 0,-3 8-1,3 0 0,-5-2 0,5-1 1,-6-1-1,6 1 1,-7-1 0,2-2-1,1 2 1,-2-2-1,0 1 1,-2-1 0,1 2-1,1 2 0,1 0 1,0 1-2,1 0 2,4 12-2,-7-15 1,7 15-1,0 0 0,0-12-4,0 12-18,0 0-52,0 0-46,0 0-15,0 0-6,-12 14 0,12-14-5</inkml:trace>
  <inkml:trace contextRef="#ctx1" brushRef="#br0">3983 11061,'0'0,"-173"-86,144 67,19 19,1-10,9 10</inkml:trace>
  <inkml:trace contextRef="#ctx0" brushRef="#br0" timeOffset="28891.8642">5660 5767 121,'0'0'71,"-14"-7"-1,14 7-5,0 0-8,-17-10-11,3 5-9,-6-2-18,-9 2-25,-8-1-26,-11 0-18,-11-1-9,-11 3-2,-17-2-11,-5 6-7,-15 0 5,2 0 21,-4 0 53</inkml:trace>
  <inkml:trace contextRef="#ctx0" brushRef="#br0" timeOffset="29073.6413">4218 5715 116,'-27'-4'55,"1"4"-2,0 0-6,4 0-5,-4 0-10,-1 0-8,2 0-10,2 0-9,1 3-27,3-3-41,7 0-24,-3 0-6,15 0-2,0 0 67</inkml:trace>
  <inkml:trace contextRef="#ctx1" brushRef="#br0" timeOffset="1394.3694">4358 11493,'0'0,"0"0,0 0,0 10,0 0,0-1,0-9</inkml:trace>
  <inkml:trace contextRef="#ctx1" brushRef="#br0" timeOffset="1933.1461">4935 11570,'0'0,"0"0,0 0,0 0,0 0,0 0,0 0,0 0,0 0,0 0,0 0,0 0,0 0,0 0,0 0,0 0,0 0,0 0,0 0,0 0,0 0,0 0,0 0,0 0,0 0,0 0,0 0,0 0,0 0,0 0,0 0,0 0,0 0,0 0,0 0,0 0,0 0,0 0,0 0,0 0,0 0,0 0,0 0,0 0,0 0,0 0,0 0,0 0,0 10,597 67</inkml:trace>
  <inkml:trace contextRef="#ctx0" brushRef="#br0" timeOffset="31215.3532">5104 5770 220,'18'-17'116,"-18"17"-9,15-15-10,-15 15-12,10-14-11,-10 14-15,0-13-18,0 13-24,0-11-14,0 11 0,-10-14 0,10 14 0,-24-13-1,4 7-1,-10-1 2,-8 3-1,-17 1 1,-11 3 0,-12 6-1,-16 2 0,-8 6-2,-13 1 3,-1 1-3,-4 5 2,-5 3-1,3 0 1,0 5-2,2-2 2,4 2-1,7 0 0,7 5-2,3-2 2,11 3-2,11-4 5,5 2-4,11-2 3,8 0-4,4 1 4,2-3-4,5 1 3,1-4-3,3 0-4,3-4-11,1-4-33,8-4-50,7-2-27,7-12-18,12 0-1,0 0-7,25-15 22</inkml:trace>
  <inkml:trace contextRef="#ctx0" brushRef="#br0" timeOffset="32259.6663">1086 6857 196,'12'-32'115,"0"0"-8,-4 3-7,-3 3-9,-5 3-19,0 9-5,0 2-20,0 12-21,0 0-21,-18 0-1,13 19-1,-7 4-5,5 13 5,0 8-4,1 12 6,-3 12-5,0 8 1,-1 6-2,-3 7 3,2-2-5,-3-4 3,2-4-6,-1-14 1,1-10-1,1-11 4,4-14-12,2-16-27,5-14-37,0 0-32,-4-28-11,4-6-17,0-1 2,0-11-5</inkml:trace>
  <inkml:trace contextRef="#ctx0" brushRef="#br0" timeOffset="32580.775">1135 6905 78,'0'0'97,"0"0"19,-9 11-26,9-11 0,-11 21-10,11-8-11,0 7-9,6 2-3,5 7-13,5 4-21,4 6-13,6 8-11,2 4 1,2 5-3,-3 0 4,4 1-2,-5-3-5,-1-8 4,-5-4-12,-3-9 0,-5-7-34,-5-13-30,-7-13-32,0 0-9,-19-4-3,-8-18-7,-1-1 6</inkml:trace>
  <inkml:trace contextRef="#ctx0" brushRef="#br0" timeOffset="33151.7691">898 7385 305,'-12'0'127,"12"0"-16,0-16-12,15 4-19,3 0-21,9-6-32,3-1-24,5-2-1,4 2-2,2 1-1,3 3 1,1 3 0,0 1 1,0 6-2,-1 5 1,-1 0-1,-4 0 0,-5 0 0,-4 6-1,-5-1 2,-5-5-1,-10 5 1,-10-5-1,0 0 3,0 0-1,0 0 1,0 0 1,0 0 0,0 0 1,-13 0-1,13 0 0,-3 23-1,3-6-1,4 7 0,-1 2-2,4 2-2,2 2 2,2-2-2,2-8 1,3-6-2,1-6 4,0-12-3,2-8 1,0-8 1,1-8-2,-3-3 3,-1-3-1,-3 2 3,-3 6-3,-1 7 4,-4 7-1,-5 12 0,0 0 0,8 23-2,-2 0 1,2 3-1,3 1 1,0 3-2,6-4 0,2-4-42,3-4-66,-1-11-25,5-1-6,-6-10 0,4 4-5</inkml:trace>
  <inkml:trace contextRef="#ctx0" brushRef="#br0" timeOffset="33519.9236">2235 6813 262,'-6'-33'144,"-8"0"-14,-4 1-46,3 9-2,-3 4-20,2 6-15,-2 7-19,3 11-22,1 13-4,2 7-2,3 16 0,1 15-2,4 12 1,4 15-2,4 12 0,4 7-5,2 8 5,1 2-14,-3 2-21,-1 0-28,-7-9-13,0-10-24,-7-9-11,-1-12-11,-7-17-1,3-10 11,-6-23 71</inkml:trace>
  <inkml:trace contextRef="#ctx0" brushRef="#br0" timeOffset="34671.8466">2031 7945 111,'15'-45'78,"0"-5"1,2 1-2,-1-2 0,-1-2-1,-1 3-1,-3 3-14,-4 1-6,-2 2-18,-5 8-3,0 7-12,-5 8-6,-4 3-14,9 18 0,-20-14 0,9 14-1,11 0 0,-15 13 2,15-13-4,0 0 2,0 0-2,12 1 0,5-7 1,3-6-1,6-5 1,2-2-2,3-6 2,-1 1-1,-3 4 2,-1 1-2,-10 4 4,0 4 2,-16 11 0,13-3-2,-13 3 0,0 14-1,0-3-2,6 0 2,4 1-5,3 0-1,8-6 0,5-1 0,1-5 1,8 0 1,-2-5 1,1-5-1,-6-1 2,-2-1-1,-6-1 1,-4 1 2,-5 1-1,-5 1 1,-6 10 1,0-12-1,0 12 2,-15-3-1,15 3 0,-18 3-1,7 0 1,11-3-1,-19 12 0,9-2-1,-3 0-1,0 0 2,0 4-2,-1 3-1,1-2 0,-1 6 2,2-1-3,4 3 3,3-1-3,5-3 0,4-1-1,8-10 1,2-1 0,7-7 0,5-12 0,-1-4-2,2-5 3,2-6-1,-7-4 2,1 0-3,-5-1 2,-4 4-1,-2 4 3,0 3 3,-5 9 1,-7 12-1,0 0 0,14 13 1,-8 8-2,1 3 0,0 3-2,3 3-3,2-7-3,2 0 1,4-7-1,2-6 0,-1-10 2,3-6 0,0-5 0,1-5 2,-1-7 0,-1-1 1,2 3 2,-4 0-1,1 3 1,-2 6 0,-4 5 2,-1 7-2,-3 6 0,1 4 0,-3 0-1,4 7 0,-3 1-3,4-2-1,5-2 0,-3-4-1,6-1 1,3-9 0,-1 0-1,2-9 1,-2-1 2,1-4 0,-4 2 1,-6 3 4,-1 2-1,-13 7 3,14 0-2,-14 0-1,0 10-1,3 1 0,-3-11-3,10 15-3,4-11-1,-1-4-1,4 0 1,2-8-12,6 2-27,-4-4-27,1 1-18,1 1-15,-7-3-9,3 3-6,-6-2-4,1 3 6</inkml:trace>
  <inkml:trace contextRef="#ctx0" brushRef="#br0" timeOffset="35383.7319">3733 7160 268,'0'0'112,"0"0"-9,0 0-10,0 0-12,0 0-16,12-4-16,-12 4-33,0 0-13,3-12 2,-3 12 3,0 0 1,0 0-1,-16 0 0,16 0 0,-20 13-1,8-2-1,1 4-2,1 1-4,2 4-2,-1 3-1,6-1-1,3 1 0,0-2-1,3-2-1,7-1-2,1-6 2,6-2 0,-1-4 1,3-6 0,0 0 0,-1-10 2,-3 1 1,-1-3 0,-1 3 1,-13 9 1,14-18 4,-14 18 1,0 0 0,0 0-1,11 5 1,-11-5 0,0 20 1,4-5-3,-4 4-1,5 4 0,-5 0-4,0 6 5,0 2-5,0 2 4,0 4-5,0 1 5,-6 3-4,6 0 0,-6 0 3,6-1-2,-3-2 2,-2-5-1,0-1 1,-1-7-2,-4-4 1,-7-6-1,-1-3-1,-7-6 1,-9-6 0,0-5-2,0-3-1,1-2 1,6-5-1,10-6 2,13-3 0,12-5 1,14-2-1,16-5-1,5-3-91,6-9-45,8 3-3,-10-10-7,1 4-2,-15-8 31</inkml:trace>
  <inkml:trace contextRef="#ctx0" brushRef="#br0" timeOffset="37624.0583">14999 5738 155,'-4'-11'81,"4"11"6,-5-9 9,5 9-10,0 0-9,0-12-10,0 12-12,0 0-13,0 0-9,0 0-14,0 0-18,-6 18 0,6-1-1,6 6 1,-3 6-2,4 5 1,-2 2-2,3 2 1,0-1-2,1-1 2,-3-4-2,0-10 1,-1-3-2,-5-9-3,0-10-5,0 0-6,0 0-4,5-23-9,-5 3-12,-6-3-10,6-2-1,-6-4 1,2 5 8,4-1 3,-6 3 7,2 1 8,4 8 16,-5 2 8,5 11 5,-9-11 2,9 11 1,-12-7 1,12 7 0,-14-3 4,14 3 5,-11-7 6,11 7 9,0 0 9,-12-16 4,12 16 1,0-13 1,0 13-2,0-11-4,0 11-6,0 0-10,3-11-9,-3 11-5,0 0-2,12-4-2,-12 4-1,21 0-2,-4 0 0,6 0 1,7 0-1,7 0 0,7 0 1,8 0-1,8 0 2,8-6-2,5-1 1,6 3-1,0-5 0,-3 4 1,-2-2-2,-7 3 1,-7 4-1,-10-4 0,-10 4 0,-7 0-1,-6 0 0,-2 0 0,-2 3-1,-3-3 0,1 0 0,-3-3 1,1 3-2,-2 0 2,-3 0-1,-3 0 1,-11 0 0,16 4-1,-16-4 1,0 0 0,11 4 1,-11-4 0,0 0 1,0 0 0,0 0 0,0 0 0,0 0 0,0 0-1,0 0 0,0 0-2,0 0 1,-4 12 1,4-12-1,0 0 0,0 13 0,0-13-1,0 13 1,-3 0-1,3 3 1,0 3-2,0 6 0,0 2 0,0 5 0,0 4-1,5-1 1,-2 2-2,2-4 3,-5 1-1,7-8-4,-2-1-62,0-8-56,-5-17-16,0 0-4,0 0 0,12-10-7</inkml:trace>
  <inkml:trace contextRef="#ctx0" brushRef="#br0" timeOffset="40208.1985">15632 5595 115,'0'0'71,"0"0"-4,0-16 8,0 16 5,6-14 13,-6 14-10,17-21-12,1 9-10,8-5-14,9-6-3,10-5-14,15-5-10,13-5-17,14-5 2,18-2-2,14-3-4,8 3 6,7 5-6,0 3 3,-3 7 0,-7 6 0,-12 4 0,-17 8-1,-15 4-1,-19 1 0,-15 4 4,-15 3-1,-10-4 0,-21 4 1,0 0-2,0 0 1,0 0-12,-17 4-89,3 0-47,-1-4-7,3 0-1,1-6-8,11 6 0</inkml:trace>
  <inkml:trace contextRef="#ctx0" brushRef="#br0" timeOffset="41519.2607">17808 4798 150,'4'-11'83,"-4"11"15,0-12 13,0 12-2,0 0-12,0-12-10,0 12-15,0 0-11,0 0-19,0 0-17,-9 12-20,9 0-9,0 3 6,0 10-8,-3 1 7,3 6-7,0 3 6,3 2-6,3 1 3,3-6 2,5-2-2,2-4 2,5-7-2,4-6 1,3-3-1,3-6 1,0-4 1,2 0 1,4 0 0,-1-5 1,3-1-1,-3 2 1,1-3 0,-5 1-2,0 0 1,-5-1-2,-3 2-13,-8-5-52,0 0-60,-4 4-18,-5-7-5,1-2-1,-8-3-3</inkml:trace>
  <inkml:trace contextRef="#ctx0" brushRef="#br0" timeOffset="41941.8767">17766 4976 63,'14'5'67,"11"-2"-12,3-3-31,6 0 0,2-3-2,3-6-6,2 0-2,0-3-3,0-2-16,-2-5-39,-1 3-19,-10-7-10,1 5 0,-11-7 35</inkml:trace>
  <inkml:trace contextRef="#ctx0" brushRef="#br0" timeOffset="42543.587">17698 4685 190,'14'0'78,"-1"0"10,3 0 0,0 0 7,-2 0-10,1 6-11,-2-6-13,1 0-9,2-6-11,3 6-11,2-6-11,6-2-14,3 0-4,4-2-1,6 0 0,4 0 0,2 0 1,1-1-1,-2 2 0,-1 1-1,-5 5 1,-5 3 0,-7-3 1,-7 3-1,-6 0 1,-14 0 0,13 4-2,-13-4-9,0 0-37,0 0-39,0 0-35,-3 14-19,3-14-7,0 0-5,0 13 3</inkml:trace>
  <inkml:trace contextRef="#ctx0" brushRef="#br0" timeOffset="43195.6297">18464 4801 99,'0'0'51,"0"0"-1,0 10 1,0-10-2,5 22 0,-5-5 10,6 4 0,-1 3 10,3 6-1,0-2 0,8 3-14,-2-4-1,6 0-7,1-9-10,3-4-13,0-9-11,3-5-11,-2-12 0,-1-1 0,-5-4 0,0-6-1,-5-2 1,-1 4 0,-5-2 0,-1 2-1,-1 5 1,-1 4 0,-5 12 0,13-11 0,-13 11 0,20 14-1,-10 1-1,3 2 1,0 6-1,0 2 0,1-2-2,0 2-4,2-3-14,-3-6-36,5-5-46,-3-8-26,3-5-17,2-8-1,-5-4-2,6-6 6</inkml:trace>
  <inkml:trace contextRef="#ctx0" brushRef="#br0" timeOffset="44015.1677">19297 4953 29,'18'-10'70,"-3"-5"-14,0 2 13,-3-1 15,-3 0-3,-4 2 6,-5 0-5,0 12-6,-23-21-12,5 18 0,-8-2-17,-2 5-14,-6 0-8,2 8-10,1 1 3,4 4-9,3 0 3,9 2-12,9-1-1,10 1-6,11 0 5,8-7 1,7-2-2,5-6 2,2-12 1,3-1 6,-3-8-7,-1-4 8,-10-3-8,-2-4 8,-10-5-6,-9 1 2,-5-3-2,-9 0-3,-4 4 3,-1 3-3,-1 4 3,-1 6-4,4 9 4,12 13 0,-13-5-1,13 14 0,0 12 0,8 4 0,1 6-1,7 9 4,3 7-2,3 2-3,4-2 3,3 1-4,3-5 4,3-4-4,6-11 3,1-6-7,0-11 6,5-11 0,-1-5 1,-1-8 0,-3-9-1,-5-6 8,-8-4-7,-8 3 8,-8-1-7,-7 3 7,-13 7-7,-5 7 7,-9 8-6,-4 9-1,0 8 2,-3 5-10,3 8 8,1 7-9,13 1 8,7 0-8,11-1 8,13 2-7,10-9 5,11-3 0,8-5-13,2-6-73,4-7-56,3-4-5,-7-7-5,-1-7-2,-7-4-5</inkml:trace>
  <inkml:trace contextRef="#ctx0" brushRef="#br0" timeOffset="74052.3368">6996 7610 155,'0'0'72,"-10"-5"-6,10 5-3,-14 5 12,14-5 5,-18 4-7,18-4-2,-15 5-3,15-5-9,0 0-9,-12 0-13,12 0-22,0 0-11,0 0 1,12 0-4,-12 0 0,0 0-1,13 6 0,-13-6 0,0 0-1,0 0 0,9 10-1,-9-10 2,0 0-1,6 11 1,-6-11-1,6 15-1,0-4 2,-2 1-1,3 0 1,3 3-1,3 1 1,-3-1-1,6-1 1,-1 2-1,0-2 1,3 1 0,-3-1-1,4 0 1,-2-1 0,6-1-1,0-1 2,5-3-2,5 0 2,6-3 0,7-2 0,1-3-1,7 0 1,1 0 1,5-3-1,2 3 1,4-5-1,2 1 0,-1 0 1,3 2-2,-1 2 0,-1-4 1,-3 4-1,0 0-1,-6 0 1,-3 0 0,-4 4 0,-3-4 0,-4 0 0,-1 0 0,0-4 0,-5-2 0,0 2 0,-1-3 1,1 2-1,-3-2 1,-1 4-1,-3-1 0,0 0 0,-3-1 1,-1 5-1,-1-3 0,-2 3 1,-1 0-2,0 0 1,0 0 1,0 0-1,0 0 0,-1 0 0,1-5 0,-1 5-1,-3-5 1,-2 1 0,-1 0-1,-2-2 2,-4 1-1,1-2-1,-12 7 1,18-13 1,-18 13-1,21-19 0,-11 9 1,-10 10-2,22-22 3,-10 13-2,-1-1 0,0 2 0,-11 8 1,19-19-1,-19 19 1,20-20-1,-13 9 0,1 1 0,-3-1 1,-2 0-1,-3 0-1,0 11 1,-7-13-1,-3 9-60,-4 4-77,1 0-12,-1 4-7,14-4-1,-13 11-8</inkml:trace>
  <inkml:trace contextRef="#ctx1" brushRef="#br0" timeOffset="46408.7257">7293 15065,'0'0,"0"0,0 0,0 0,0 0,0 0,0 0,0 0,0 0,0-9,0-1,0 0,0 1,0-1,0 1,0-1,0 0,9 1,-9 9</inkml:trace>
  <inkml:trace contextRef="#ctx0" brushRef="#br0" timeOffset="75110.6407">5880 8063 224,'0'0'101,"0"0"0,0 0-3,0 0-2,-4-14-14,4 14-16,0 0-19,0 0-19,0 0-17,0 0-2,-4 18-4,4-7-2,0 4-1,0 10 7,6 7 1,-2 14-3,5 8 0,0 11 0,3 7 0,-1 4 0,3 2-1,1-1-7,-1-4-1,-3-9 1,0-9-8,-3-14-40,2-6-45,-5-11-35,0-12-12,-5-12-6,0 0-1,8-29-2</inkml:trace>
  <inkml:trace contextRef="#ctx0" brushRef="#br0" timeOffset="75591.4129">6129 8043 143,'0'0'86,"-13"12"2,13-12 9,0 12-9,0-12-1,0 13-8,0-13-5,7 20-14,-7-5-14,0 5-14,0 5-24,0 10 2,0 5-3,0 8 2,0 7-2,2 7 0,-2 3 0,9-1-10,-2-1 2,4-1-2,0-8 6,3-5-3,1-12 2,-1-9-11,-2-14-61,0-9-45,-12-5-21,7-21-10,-7-2-5,-7-16-1,-3-2-1</inkml:trace>
  <inkml:trace contextRef="#ctx0" brushRef="#br0" timeOffset="75946.166">6392 8287 137,'0'0'103,"0"0"17,0 0-8,0 0-9,-18 0-6,-3 12-5,-7 4-17,-10 4-17,-5 10-18,-15 2-37,-7 7 0,-12 7-3,-3-2 0,-2 3-1,4-5 1,4-3-3,10-4 0,13-11-9,11-9-26,21-8-39,19-7-36,0 0-23,19-15-11,6 1 0,11 0 0,4-7 28</inkml:trace>
  <inkml:trace contextRef="#ctx0" brushRef="#br0" timeOffset="76290.7666">6388 8513 130,'0'0'90,"0"0"17,0 0 6,-9 5-7,-9 10-10,-4 9-13,-9 3-7,-10 8-8,-9 9-23,-10 3-31,-8 2-20,-5 1-19,6-2-48,3-6-39,8-9-21,14-5-14,9-17-3,17-5 4,16-6 10</inkml:trace>
  <inkml:trace contextRef="#ctx0" brushRef="#br0" timeOffset="76787.0691">6514 8675 248,'-14'7'148,"14"-7"-23,0 0-23,10-14-19,10-5-15,5-13-8,3 1-11,4-14-33,2 0-15,-5-5 3,2 0-2,-8 7 1,-2 5-1,-4 7 3,-9 11-1,-8 20 0,0 0-1,-7 15-1,-6 22 1,1 14-1,2 15-1,-2 4-4,5 6 3,7 5-4,0-5-37,9-4-81,8-9-25,-7-19-4,8-10-3,-9-16-4</inkml:trace>
  <inkml:trace contextRef="#ctx0" brushRef="#br0" timeOffset="78546.3377">8154 8096 162,'0'0'112,"0"0"19,0 0-30,0 0-17,0 0-16,0 0-2,0 0-4,6 15-2,-6-15-21,11 11-36,-11-11-2,12 17 1,-12-17 3,17 19-4,-9-6 3,5 2-3,1-1 3,3 3-4,0 2 4,3-4-4,1 5-1,-1-1 1,0-3-1,1 3 1,1-2-2,1-1 1,2 2 1,4-1-1,-1-1 1,5 1 1,1-1-1,0 0 1,0-2-1,2 0 0,2-1 0,-3-2 0,1 0-1,1-6 0,3 4 0,3-6 2,-2-3-1,4 0 0,1 0 2,-1 0-1,5 3 0,4-3 1,0 5-2,3-1 1,0 0-1,2 3 0,4-1-2,-3 4 1,1 0-1,-4 2 2,-2-1-2,-1 2 1,-1 3 0,-2-1 1,-5 2 0,-3 1 1,-7-3-1,-1 1 1,-4 0 0,-3 2 1,-6-4-2,-4 1 0,-2-1 0,0 5 2,-2-3 0,-1 1-4,-3 1 3,3 0-2,1-2 3,0 5-3,4-4 2,1 0-4,1 3 2,-3-3 1,4 5-1,2-4 1,-8 5-1,1-2 0,-3-2 0,-1 4 1,-4-2-1,-1 0 1,-2 3 0,-1-5 0,1 0-1,-2-3 1,1-1 0,0-4 0,1 2-1,-5-13 1,9 15 0,-9-15 1,12 15 0,-12-15 0,7 14 0,-7-14 2,0 16-1,0-16 0,0 0-2,-6 10-57,6-10-72,0 0-22,0 0-2,0-9-4,6-4 0</inkml:trace>
  <inkml:trace contextRef="#ctx0" brushRef="#br0" timeOffset="80054.9678">10594 9171 173,'0'0'102,"6"-11"-19,-6 11-7,0 0 4,0 0-6,0 0-3,0 0-1,0 0-8,0 0-13,0 0-13,0 0-15,0 0-18,0 0 0,-10 0-1,10 0-1,0 0 1,0 0-1,0 0-1,-6 14 0,6-14-1,0 0 1,-6 13 1,6-13-2,0 16 0,0-16 1,-8 23-1,3-11 1,-1 1 0,-2 3 0,0 3 0,-2-1 0,2 4 0,-1-1 0,2 3 1,0-2-1,2-1 1,1 0-2,4-7 0,0 1-3,0-5 5,0-10-5,0 16 5,0-16-1,0 0 1,0 0-1,0 0 2,0 0 2,0 0-3,0 0 3,0 0-4,-11-3 0,11 3-1,0 0 2,0 0-2,0 0 1,0 0-1,-12-5 1,12 5-1,0 0 2,-15 0-1,15 0-1,-18-8 1,4 5-1,0-7 0,-4-1 2,1 0-2,-6-2 2,1-2-2,2 1 1,0 2 0,3 1 1,1 1-1,6 1 0,-3 2 0,13 7 0,-14-6 0,14 6 1,-17-3-1,17 3 0,-15 0 0,15 0 0,-19 0 0,19 0 0,-17 3 0,17-3 0,-16 0 0,16 0 0,0 0 0,-10 3 0,10-3 0,0 0 1,0 0 0,0 0-1,0 0 0,0 0 1,0 0-1,0 0 0,0 0 0,0 0-2,0 0 1,2-14 0,-2 14 1,18-13 0,-3 1-1,3 2 1,4-3 0,6 3 0,5-3 1,3 0 0,3 1-1,1 0-2,-2 1 2,-2 2 0,-3 2-1,-6 0 0,-5 4 0,-5-1 0,-3 4 1,-14 0 1,13-5-1,-13 5 0,0 0 2,0 0-1,0 0 2,0 0-1,0 0 1,-12 7 0,12-7-8,0 0-88,-7 16-54,7-16-4,-7 13-4,7-13-4,-7 15-4</inkml:trace>
  <inkml:trace contextRef="#ctx0" brushRef="#br0" timeOffset="106678.5099">11138 9668 187,'0'0'92,"0"0"-5,0 0-7,0 0-4,0 0-13,0 0-10,-6 13-9,6-13-11,0 0-13,0 0-3,0 0-7,0 0-6,0 0-2,0-12 0,0 12-1,8-14-1,-8 14 0,6-18 1,-6 18-1,6-20-1,-6 20 1,5-18 0,-5 18 0,6-17 0,-6 17 0,2-15 0,-2 15-1,6-14 2,-6 14 0,6-17-1,-6 17 3,3-14-2,-3 14 2,4-15 2,-4 15-1,3-13 0,-3 13-1,0 0 1,5-11-3,-5 11 3,0 0-4,0 0-1,15-9 1,-15 9 0,10 0 1,-10 0-2,16-3 1,-16 3-1,18 0 0,-18 0 1,20-3-1,-20 3 0,21-5 0,-21 5 0,21 0 1,-21 0-1,22-6 1,-10 6 0,2-7 0,0 7 1,4-3-1,-2 3 0,3-5 0,2 5 0,-1-7 0,5 7 0,-4-4 0,0 4 0,2-5 0,0 5 0,0 0 0,1 0 0,2 0-1,0 0 1,3 5 0,0-5 0,2 4-1,-1 0 1,1 0 1,0 0-1,-1-1 0,1 2 0,0 0 1,0-1-2,2 1 1,0-2 0,2-3 0,1 4 0,4-4 2,-5 5-1,4-5 0,-2 0 0,2 0 1,1 0-1,0 0 0,-2 0 0,-1 0 0,-1 0-1,-2 0 0,-3 0-1,1 0-1,-3 0 2,0 0-1,-1 0-1,-1 0 1,0 0 0,-4 0 0,1 0 1,-3 0-1,-2 0 0,-2 4 0,0-4 1,-1 3-1,1-3 0,-2 0 1,1 3-1,0-3 2,4 0-1,0-3 0,3 3 1,1-3 0,1-1-1,2 4 1,-1-7 1,4 4-2,-2 3 1,-1-7-2,0 7 2,-1-5-2,-1 5 1,-2-6-1,0 6 1,1-5-1,-2 2 1,0-3 0,2 2 0,2 0 0,0-2 0,3 3 1,0-2 0,4-2-1,1 4 0,0-1 1,2-2-1,-2 6 1,-3-3-1,0 3 1,-4-3-2,-3 3 1,-1-5 0,-2 5 1,-1-4-3,1 2 2,-1 2 0,0-8 0,1 7 0,-1-3 0,0 4 0,-2-7-1,-3 7 1,-2 0 0,-3-3 0,-10 3-1,15 0 0,-15 0 0,11 0 1,-11 0-1,12-3 1,-12 3-1,14 0 1,-14 0 1,18-7-2,-18 7 1,18-4 1,-18 4-1,19-2 1,-19 2 0,18 0 0,-18 0-2,14-6 1,-14 6 1,13 0 0,-13 0 0,10 0 0,-10 0 0,14 0-2,-14 0 2,15 6-1,-15-6 0,16 2-1,-16-2 0,13 9 2,-13-9-1,11 8 1,-11-8 0,12 12-1,-12-12 0,12 14 0,-12-14 0,14 11-1,-14-11 0,16 14 0,-16-14 1,15 15-1,-15-15 1,16 19-1,-16-19 2,15 18-1,-6-7 0,-3 1 0,3-1 0,0 2 0,1-1 1,-1 1 0,2-1 0,-4-3-1,-2 3-96,-5-12-42,0 18-2,-17-18-5,3 4-1,-12-8 10</inkml:trace>
  <inkml:trace contextRef="#ctx0" brushRef="#br0" timeOffset="108982.2917">10165 7827 71,'-14'0'62,"14"0"2,0 0 1,-5 13 5,5-13 13,0 0-4,15 15-6,-2-9-7,2 3-12,4-2-10,5 2-12,3-2-14,2 1-17,4 3 0,3-3-3,3 0 2,3 0 0,3-2-1,2 2 0,2-4 0,4-1 1,1-3-1,2 4 2,3-4-2,1 0 1,-1 0 0,-3 0 0,0-4 0,-2 4 1,-1-3 0,-5 3 0,-1-4 0,-3 4 2,-3 0-3,1 0 2,-2 0-2,-1 2 0,0-2 1,3 9-1,-2-6 0,6 0 0,0-3 0,2 7 1,1-7 0,-1 4 0,4-4-1,-4 0 1,-1 0-1,-4 0 2,0 0-2,-5-5 1,1 5-2,-6-5 2,2 5-2,-2 0 1,-4 0 0,2 0-1,0 0 0,0 0 0,0 0 0,1 0 1,-2 0 1,4 0-1,1-4-1,-4 1 1,-2-4 1,1-1-1,-1 0 0,-4-3-1,-1 3 1,0-1 0,-4-2 1,1 1 0,0 2-1,-1 0 1,1-2 0,4 2 1,-3 0-1,0 2-1,1 0-1,-4-1 0,-5 1 1,-14 6-5,0 0-55,0 0-54,-22-4-22,1 4-3,2 0-1,-3 0-3</inkml:trace>
  <inkml:trace contextRef="#ctx0" brushRef="#br0" timeOffset="110143.0646">11838 8159 145,'0'0'70,"0"0"15,0 0 1,0 0-1,0 15-11,0-15 5,9 21-10,1-8-9,-10-13-19,16 24-20,-6-11-20,-1 5-4,0-4 3,1 2-2,0 2 1,1-2 0,5 1 0,2 4 1,4-2-2,4 3 3,1 0-3,4-3 2,0 6-1,2-1 2,-2-1-2,-1-1 2,0 1-2,-2-1 1,-2 0-1,-2-1 0,0 0 1,-1-3 1,0 0-2,-6-1 1,3-2 0,-4-2 0,0-1 1,-1 0 0,0-2-1,1-1 2,0 2-1,2 1 0,-1 1-1,3 2 2,2 1-3,2 4-4,-3-3 4,3 6-4,-1-1 4,1-1-4,-1 2 5,-4-6-6,-4 4 7,-2 0-1,1-3 1,-8-1 0,1 5-1,-1-4 1,-2 2-1,0-5 2,1 1-1,1-3-8,7-3-93,0 0-37,-3-10-4,4-7-6,-7-10-5</inkml:trace>
  <inkml:trace contextRef="#ctx0" brushRef="#br0" timeOffset="111567.3834">10077 4741 153,'-11'-10'58,"11"10"2,0 0-2,0 0-1,0 0 7,0 0 5,0 0-1,-2 14-10,2 1-9,2 5-1,3 8-6,-5 2-3,8 11-20,-2 5-12,2 1-14,-2 9 5,-1-1 1,-1 0-3,-4-2 3,4-4-5,-4-6-4,0-2-19,0-9-36,7-6-46,1-7-20,-8-19-9,20 14-4,-8-18 3</inkml:trace>
  <inkml:trace contextRef="#ctx0" brushRef="#br0" timeOffset="111946.0852">10272 4801 39,'-11'10'80,"5"9"-3,4 6-10,2 13 6,2 2 0,5 9 3,4 3-15,4 0-6,0 2-14,3-5-17,-3-3-14,-1-6-20,-4-7-46,-7-9-41,-3-3-19,0-21-8,-3 13-2,3-13 0</inkml:trace>
  <inkml:trace contextRef="#ctx0" brushRef="#br0" timeOffset="112523.2807">10479 4995 198,'19'0'66,"-19"0"10,0 0 7,11 3-6,-11-3-6,0 0-10,-25 13-8,10-3-5,-15-3-5,-1 7-14,-13-3-13,-5 6-6,-10 1-8,-5 1-1,-3 2-5,-3 2-3,7-1-2,3-4-1,11-3-2,9-2-1,14-1 0,11-8 0,15-4-5,0 0-37,21-6-33,-1 0-18,10-5-13,3 2-8,-1-5-3,6 2 20</inkml:trace>
  <inkml:trace contextRef="#ctx0" brushRef="#br0" timeOffset="112882.2432">10539 5179 64,'0'0'30,"-12"13"-4,-3 0-2,-5-3 0,-6 4-4,-9 0-8,-7 0-7,-6 4-3,-12 0 0,-5 1-2,-3 0-1,4 0-13,0 1-9,10-3-2,10-3-7,12-1 1,12-8-15,20-5 9</inkml:trace>
  <inkml:trace contextRef="#ctx0" brushRef="#br0" timeOffset="113710.7071">10698 4983 89,'-18'10'91,"18"-10"-4,0 0 0,0 0-1,0 0-3,12-9 0,5 1-7,6-8-10,10 6-12,0-9-32,9 2-18,-2 0-2,4-1-2,0 6 2,-7-2-2,-1 9 0,-7 2 0,-5 3 0,-10 8 0,-10 6-2,-8 6 1,-12 7-2,-7 3 2,-8 5-1,-4 2 1,-3 2-1,2 1 2,2-6-1,6 1 1,7-7-1,3-2 1,10-3-2,8-7 2,0-2-2,3-2 1,-3-12 0,13 13 1,-13-13 0,0 0 0,12 5 1,-12-5 0,0 0 0,0 0 1,0 0-2,0 0 0,0 0 1,-6-12-1,6 12 1,17-6-2,-1 6 2,6-3-1,7 3 0,3-5 0,5 5 1,0-6-1,2 6 1,0-5-1,-6 5 0,-5-7 0,-8 7 0,-5 0-1,-15 0-2,11-1-7,-11 1-53,0 0-54,0 0-24,0-13-3,7 1-5,5-2-2</inkml:trace>
  <inkml:trace contextRef="#ctx0" brushRef="#br0" timeOffset="145410.9033">13033 6078 129,'-10'0'73,"10"0"-2,0 0-3,0 0-6,-11-7-12,11 7-4,0 0-2,0 0 4,-11-7-7,11 7-4,0 0-8,-9-16-3,5 4-4,4-2-3,-6-3-6,6-6-10,-6-2 0,2-5 0,4-5 1,-7-1-1,3-3 1,-1 0-1,0 3 0,2 3 0,3 0 0,-4 7-2,4 3 1,0 5-1,0 4 1,0 14-2,0-18 2,0 18-1,0 0 0,0 0 1,0 0-1,0 0 0,0 0 0,0 0-1,14 0 0,-3 0-1,4 4 0,10-4 1,8 0 0,9-4 1,10-3 0,11 2-1,11-4 3,10-1 3,10 0-6,0-1 6,4 0-8,-2 1 7,-3 2-6,-4-1 7,-5 0-8,-9 4 1,-11-3 1,-3 0 0,-8 4 0,-7-3 0,-8 2 0,-10 1 1,-7 4-1,-7 0 2,-14 0-1,0 0 0,7 10 0,-7-10 0,-12 14 0,12-14-1,-11 19 1,11-7-8,0 0 8,0 3-8,9 2 8,3 0-7,0 4 5,5-3-5,0 0 5,0 1 0,0-3 0,-2-1 1,-5-3 0,1 0-1,-6-1 1,-5 1 0,0 2 0,0-1 0,-5 4-2,0 2-12,5 0-90,0 2-41,0-12-6,0-9-3,13 5-5,-1-14 63</inkml:trace>
  <inkml:trace contextRef="#ctx0" brushRef="#br0" timeOffset="146942.2444">13677 5282 108,'0'17'41,"0"-17"-2,5 15 0,-5-15 2,0 0-2,3 13-2,-3-13 5,0 0 4,0 0 6,13 0 6,-13 0-2,0 0-6,0 0-12,10-12-7,-10 12-7,0-14-8,0 2-8,3 0-7,-3-2 1,5-7-2,-5 0 1,3-1-1,-3-4 0,0-3 0,0-4 1,-3-4-1,-4 0 0,-4-1 0,-3-1 2,-2 0 3,-10-1-5,-1 0 6,-5 1-7,-1 0 5,-3 0-4,-5-2 3,-3 1-5,2-3 1,-4-1 2,1 2-3,-5 0 3,-2 0-1,-1-2 1,-3 4-2,-3 1 2,0 6-3,-4-2 2,-1 0 0,-2 5-1,-1-1 2,0-1-2,-1 4 3,0 1-2,-2-1 4,0 1-5,3 3 3,-1-2-1,-1 4 2,0 1-1,3 1-1,-2 3 1,-2-2-1,-1 6 1,-3-1 0,-1 4 0,-1 2-1,-1 1 1,-3 2 0,0 1 2,-1 4-1,-2 0 0,-3 0 1,-1 4 0,-2 1-1,-5 6 0,1 1 1,-4 3-2,2 2 2,-4 2-2,4 3 0,1-1 0,1 8 1,4 2-1,1 1-2,3 6 4,3 6-5,3 2 5,5 5-6,2 4 5,2 6-4,1 0 3,3 4-2,4 3-1,3 2 1,-1 4 1,-1-1 0,4 0 0,-1 0-2,5-2 2,3-1-2,4-6 2,6-5-1,6-5-3,4-4 2,7-10-2,7-4 1,2-7 0,3-6 1,4-3-1,-1-2 7,2-4-6,-2 0 6,0-3-5,8-11 6,-19 16-7,19-16 6,-18 11-7,18-11 1,-14 4-1,14-4 0,0 0-1,0 0 2,0 0-2,-9-12-9,9 12-58,0 0-61,0 0-8,0 0-8,0-12 2,0 12-13</inkml:trace>
  <inkml:trace contextRef="#ctx0" brushRef="#br0" timeOffset="147650.0324">8517 5242 152,'-7'-21'66,"7"21"-7,-6-15-4,6 15-8,0 0-9,0 0-11,0 0-9,0 0-3,0 0 0,0 0-1,0 0-1,0 17 1,4-5 3,-4 2 2,0 5 4,0 2 2,0 5 2,0 5 1,0 3 8,0 0-7,0 2-5,0-3-2,0-2-7,0-4 0,0-4-7,4-8-1,1-2-11,-5-13 6,11 3-2,-11-3 2,20-12 6,-6 0-6,2-3 7,2 0-10,5-2 9,2-3-9,3 3 9,2 1-11,-2-2-7,2 4-70,-2 2-64,-2-2 4,-5-2-14,-7-7 4,6 0-13</inkml:trace>
  <inkml:trace contextRef="#ctx0" brushRef="#br0" timeOffset="148814.519">13517 3995 151,'0'0'68,"0"0"6,0 0 4,9 13 4,1 9-7,2 8-7,0 7-12,2 11-10,0 4-5,0 6-10,-4 4-9,-1-1-13,-3-5-9,-3-7 0,-3-9-2,0-10 0,0-10-3,0-20-6,0 0-2,-3-10-3,3-16-3,0-11-8,-5-7-16,0-7-6,0-2 3,-2-1 6,-2 3 7,1 3 2,-1 9 8,2 6 9,2 5 21,5 9 9,0 5 6,9 1 10,4 3 11,10 4 5,7 0-5,9 6 0,-2 0-3,8 0-3,-5 10-5,-2 4-12,-6 1-13,-8 6-7,-15 3 2,-9 4-3,-9 3 2,-15-1-4,-6 3 1,-8-3-1,-1-2 1,0-3 0,7-7-1,1-6 1,10-6 0,9-6 1,12 0 0,10-13 1,3 2 0,6 2 1,6 2 1,2 7 0,0 0-1,3 11 1,-3 1 0,-2 6 0,1 6-2,-2 1 2,-4 0-2,1-3 0,0-1-15,-6-6-63,3-6-53,-2-5-11,-3-10-2,4-4-4,-7-7-3</inkml:trace>
  <inkml:trace contextRef="#ctx0" brushRef="#br0" timeOffset="149459.9583">14197 4421 180,'19'0'65,"2"-10"3,3 4-2,-1-4-4,3-4-14,-3-3-9,-1-1-8,-4-3-5,-6 0-9,-6-2-6,-6 3-4,-11 1-3,-7 7 0,-7 3 0,-6 9-1,-1 0 0,-5 13-1,5 3 1,7 7 0,3 5 1,10 2 0,12 0 1,7 4-3,11-5 0,13-2-6,8-3-32,8-8-55,7-1-27,0-15-6,3 0-2,-4-11-2</inkml:trace>
  <inkml:trace contextRef="#ctx0" brushRef="#br0" timeOffset="149918.1872">14843 4127 82,'8'-12'97,"-8"-5"-31,4 1-4,-4-6-2,-7 2-1,-4-3-1,-5 1-3,-6 4-22,-7 2-11,-1 6-8,-8 6-3,-1 4 0,-1 16 1,1 1 2,3 11-1,7 10-2,8 5-1,4 7-3,11 9 1,6 2-5,9 1-1,5 2-5,-1-3-5,0-5-9,0-3-41,-4-7-37,-5-9-24,-4-5-11,0-13 0,-5-5 0</inkml:trace>
  <inkml:trace contextRef="#ctx0" brushRef="#br0" timeOffset="151367.481">14542 4457 185,'19'-10'83,"5"1"0,3-4-1,3 0-5,3-1-8,-1-2-17,3 1-15,-4-5-8,-3 5-7,-1-3-4,0 2-4,-8-1-1,-4 2-2,-2 1-1,-6 3-3,-7 11 1,0-17-2,0 17-1,-15 0-2,3 0 0,-4 6-3,0 3 0,0 2 0,0 2 0,2 0-1,1 2 0,5-1 0,2 1 0,6 2 1,0-2-1,10-1 2,3 1-1,5-1 0,7-2 1,4-1-1,4-1 0,3-4-1,2-2 0,2-4-2,-1 0-2,-3 0-2,-2-5 0,-5-3 1,-5 3 0,-5-3 1,-5 3 0,-14 5 3,13-3 3,-13 3 2,0 0 3,-3 17 1,-1-4 0,4-1 0,-6 2 1,3-2-1,3-12-1,-9 17-1,9-17-1,0 0-1,-14-4-2,14 4-1,-9-25 1,5 2-1,4-7 2,0-5-2,4-4 1,2 1-1,2 2 2,4 1 1,-2 2-1,2 11 1,1 5-3,-1 8 1,-2 4-1,3 5 0,-2 5-1,0 0-3,0 3 1,1-1-1,1 1 1,-1-1 1,2 3 0,-3-1 0,2-2 1,1 2 1,-2-2 1,0 0 0,-12-7 0,19 15 0,-19-15 0,15 13 1,-15-13 0,14 19-1,-14-19 1,8 18-1,-8-18 0,11 17 1,-11-17-1,8 19 0,-4-8 0,-1 0-1,-3-11 0,12 20 1,-5-8-2,-7-12 1,16 16 0,-3-8 0,1-4 0,3-4-1,2 0 2,1-6 0,4-5-1,0-4 0,-2-3 1,-2-4 0,-1-3 0,-8-4-1,-2 0 2,-9 4-3,0 3 2,-10 5-1,0 8 2,-6 9-3,2 3 2,-1 11-1,3 4-1,4 7 2,3 6-2,5-3 1,7-2-2,5-1 1,7-5 0,5-7 1,3-2 0,2-9-1,3-4 1,-1-8-1,1-3 2,-1-4 0,-3-6 0,-3 3-1,-1-4-1,-3 2 1,-1 2 0,-2 4 0,-4 5 0,-4 5-1,-10 6 0,18 3 1,-18-3 1,13 22-1,-6-6 0,0-1 0,0 2 0,5-2 0,-3-2 0,5-5 0,-1-3 0,1-5-1,1-3 1,0-5 0,-1-4 0,-3-1-1,0-2 1,0 1-2,-4 1-4,0 0-8,-7 13-30,9-17-36,-9 17-25,0 0-13,12-10-12,-12 10-3,0 0-1</inkml:trace>
  <inkml:trace contextRef="#ctx0" brushRef="#br0" timeOffset="151826.2354">16339 4082 136,'0'-12'81,"0"12"2,0 0-1,15-14-8,-4 5-5,5 1-5,3-1-3,4 0-16,4 2-11,-3 0-13,2 7-5,-2 0-4,-1 0 0,-5 10-2,-4 7-1,-8 1-2,-2 6-1,-4 6 3,-9 1-4,-1 3 0,1 3-3,-1-3 0,1-1-4,6-4 2,3-5 0,0-6-1,9 0 2,4-10-2,1-2 2,1-6-1,1 0 0,0 0-1,-2-8-6,1 4-11,-4-7-26,4 2-47,-1-4-34,2-2-14,2 2 0,0-7-3,2 4 5</inkml:trace>
  <inkml:trace contextRef="#ctx0" brushRef="#br0" timeOffset="152174.0473">16498 4295 323,'0'0'112,"10"7"-9,-10-7-11,11 0-16,-11 0-16,15-3-24,-15 3-23,21 0-17,-6-6-24,8 6-70,5-6-36,5-2-6,7 2-1,0-8-5,5 3 22</inkml:trace>
  <inkml:trace contextRef="#ctx0" brushRef="#br0" timeOffset="155862.1576">13502 7639 53,'-12'3'27,"12"-3"-2,0 0-2,-13 0-3,13 0-1,0 0-3,0 0-2,-10 7-4,10-7 0,0 0-2,0 0 0,0 0-2,0 0 1,0 0-1,0 0 0,0 0 1,0 0 1,14 8-1,-14-8 3,0 0 2,12 0 4,-12 0 2,0 0 3,14-6-2,-14 6 0,0 0-1,16-4-3,-16 4-3,0 0-4,15-5-3,-15 5-2,14 0 0,-14 0 0,16-3 1,-3 3-1,0-3 0,3 3 0,2-8 1,5 8-1,3-3-1,2 3 1,1-6-1,3 6 0,0 0 0,3 0 0,0 0 1,2 0-1,3 0 1,-2 6-1,5-6 1,-1 3 0,1 2-1,3-1 0,-2 0 1,-1 2-1,2 0 1,-2 1 0,1-2 1,-1 3 0,2-3-1,-4-1 0,0 0 0,-1-4 1,1 6-1,-5-6 0,-2 4 0,-3 0 0,-2 0 2,-2 2-2,-1 0 1,-2-1-1,-3 2 2,3 0-2,0 0 0,1-3-1,-2 1 1,1 0 0,-1-3 1,-1-2-2,-3 9 2,-1-9 0,-4 3 1,0-3 1,-3 0 1,-11 0 2,18 0 2,-18 0 1,14-3 1,-14 3 1,14-11 0,-14 11 0,16-14 0,-16 14-1,13-15-2,-7 4-1,-6 11-2,9-20 0,-9 8-2,0 1-1,0 1-1,-4-3 0,0 2-2,-3-3 1,2 4 1,-1-2-3,3-1 2,-1 2-12,4 0 11,0-1-11,0 12 11,0-19-12,0 19 11,8-15-11,-8 15 8,0 0-3,6-11-10,-6 11-14,0 0-68,0 0-32,0 0-10,-6 11 6,6-11-9,-4 14 58</inkml:trace>
  <inkml:trace contextRef="#ctx0" brushRef="#br0" timeOffset="156874.1169">13360 7524 43,'0'0'17,"0"0"1,10-8-3,-10 8-1,0 0-3,0 0-4,9-11-3,-9 11-3,0 0 0,0 0 0,0 0 3,0 0 2,0 0 2,0 0 2,0 0 1,0 0 1,0 0 0,0 0 0,4 17 3,-4-17-11,0 25 7,6-11-11,-2 8 9,3 1-11,0-1-20,5 5-49,-5-8-2,4-1-4,-11-18 76,17 7 1</inkml:trace>
  <inkml:trace contextRef="#ctx0" brushRef="#br0" timeOffset="158174.7388">14351 7978 165,'0'0'52,"0"0"-5,0 0-6,0 0-12,-4 12-11,4-12-7,0 16-2,-3-3-1,3 1-1,0 3 1,0 2-1,5 3 1,1-3 6,2 6-1,5 1 9,0 0-1,4 2 10,1 2-2,3 1 9,1-3-1,3 5 0,0-3-3,3-1-5,-2 4-4,2-2-5,0-2-4,1 3-7,-2-4-3,1-2-4,-3 0 0,2-2-1,-2 0 0,1-4 1,-3 3-1,-2-2 1,3-2-2,-5 3 2,-1 1-2,1-1-1,-2 1 1,0 1-2,3-3 2,-2 0-3,2 2 4,2-3-4,-1 2 3,0-6 0,2 5 1,-4-2-1,-3 4 0,-1-2 1,-3-1-1,-4 3 1,-2 3-2,0-3 2,0 3-2,-2-1 2,1-3-2,1 0 1,0-1 0,-3-4 1,4-1 0,-2-2-1,-5-14 2,7 18 0,-7-18-1,0 0-1,0 0-11,0 0-31,-16-6-62,16 6-29,-23-8-6,23 8-3,-22-16-2</inkml:trace>
  <inkml:trace contextRef="#ctx1" brushRef="#br0" timeOffset="131815.9965">21022 10053,'0'0,"0"0</inkml:trace>
  <inkml:trace contextRef="#ctx0" brushRef="#br0" timeOffset="161406.6336">15368 9172 138,'0'0'73,"0"0"-2,8-11-6,-8 11 6,0 0 7,0-14 0,0 14-9,0-12-7,0 12-11,0-12-7,0 12-12,4-13-16,-4 13-10,4-11-4,-4 11 0,0 0-2,11-13 1,-11 13 1,0 0-1,0 0 1,0 0-1,-7 24-1,-4-11 2,0 9-2,-5 1 1,0 5-3,-2 0 2,2 0 0,-1-2 0,4-1 0,3-8 1,2-2-1,3-3 1,5-12 0,-6 12-1,6-12 1,0 0 1,-6 12-2,6-12 1,0 0-1,-14 10-1,14-10 0,-15 5 0,15-5 1,-15 0-3,15 0 2,-13-8 0,13 8 0,-11-13 1,11 13 0,-9-19 0,9 19-1,-16-15 1,16 15 0,-19-18 0,8 9-1,-4 5 0,3-4 1,0 2-1,0-2 0,2 1 1,10 7 1,-21-11-1,21 11 0,-17-17 2,17 17-2,-15-8 0,15 8 1,0 0 1,-15-9 0,15 9 0,0 0 0,0 0 1,0 0 1,-11 13-2,11-13 0,0 0-2,-3 12-37,3-12-36,0 0-32,0 10-27,0-10-14,0 0-3,0 0-4,0 0 66</inkml:trace>
  <inkml:trace contextRef="#ctx1" brushRef="#br0" timeOffset="194283.9661">11459 16285,'0'0,"0"0,0 0,-20 0,20 0,0 0,10 0</inkml:trace>
  <inkml:trace contextRef="#ctx0" brushRef="#br0" timeOffset="223684.8576">9682 10446 19,'0'0'40,"13"0"5,-13 0 20,14 4 24,-14-4 7,19 0 0,-19 0-2,21 0-10,-9-5-12,-1 5-16,1-6-22,0 3-25,0 0-7,1-2 1,-1 1-1,-2-1-1,5-1 1,0 2-1,3-4 0,3 3-1,2-5 1,4 5-2,3-5 1,6-3 1,7 4-3,5-3 2,7-2-1,5 1 1,8-1 0,8-1-1,8-1 4,4 1-3,8 0 3,5 0 1,2 3-6,3 1 5,3 2-6,4 2 5,3 2-7,2 1 6,4-1-7,0 2 5,8-2 0,3-1 2,4 1 0,6-1 0,0 1 0,-1 1-1,5-1 1,-1 5-1,2 0 2,-5 0-3,-1 0 2,-1 9-1,-3-6 1,-3 5 0,-3-2 1,-4 1 0,0-1 2,-3 2-2,1-5 1,-2 4 0,0-2 2,1-4-4,1 5 3,-3-6-3,-3 6 0,-2-6-1,-9 2 3,-5-2-4,-7 5 1,-12-5 0,-13 4 0,-12-4 0,-12 2-2,-15-2 1,-10 0-1,-9 4 1,-14-4 0,0 0-1,0 0 0,0 0 1,-12 0 0,12 0-3,-15 6 4,15-6-3,-16 9-74,16-9-65,-21 11-8,8-4-4,-6-18-3,19 11 12</inkml:trace>
  <inkml:trace contextRef="#ctx0" brushRef="#br0" timeOffset="225540.8718">16116 9863 78,'0'0'53,"0"0"3,0 0 5,0 0 5,0 0 4,0 0 11,0 0 2,-6 12-6,6-12-9,0 0-11,0 12-13,0 1-12,0 4-12,5 7-12,-2 7-7,1 12 0,-1 4 2,3 8-4,0 4 4,-1-2-4,1 3 4,0-7-4,1-2 4,0-6-3,3-6 0,3-7 2,5-6-2,5-11 1,8-7 0,5-8-1,9-13 0,2-9-1,2-10 0,-2-5 0,0-11 1,-5-4 1,-5 1-6,-9-5 5,-7 2-3,-7 5 4,-5 0-3,-4 7 3,-5 0-4,0 5 1,-6 4 4,1 5-2,0 2 1,1 4-2,1 4 2,-2 6-3,5 12 2,-3-13 0,3 13-1,0 0 1,0 0 0,-8 20-1,8-2 1,0 8 0,6 10-1,-2 5 1,2 11 3,0 5-3,1 7 3,2 7-2,-1-3 2,1-1-2,3-1 2,1-6-33,6-14-80,1-6-28,-1-17-8,6-7-3,-3-16-1</inkml:trace>
  <inkml:trace contextRef="#ctx0" brushRef="#br0" timeOffset="226936.9077">17463 10007 128,'0'0'86,"-14"-18"-15,1 9-2,-6 0 12,-3 1-10,-4 0-2,-3 0-2,0 3 0,-2 2-2,1 3-11,1 3-28,1 8-25,0 7-1,2 5 0,3 12 3,1 8-3,2 4 3,7 5-3,5 0 3,8 1-3,8-4 3,9-3-4,9-10-2,6-10 1,10-8-2,2-10 1,4-12 1,1-9-1,-6-10 3,-5-11 2,-8-7-4,-8-4 4,-9 0-3,-4-1 4,-9 5-4,-8 7 4,3 4-5,-3 12 0,8 18 3,-6-13 0,6 13-1,5 22 1,4 1 3,1 8-4,-2 7 4,5 4-4,-6 11 5,0 1-5,2 11 5,-4 6-3,4-1-2,0 6 2,3 3 5,-2 1 3,2 2-5,-1-1 4,-8-3-3,-3-6 4,-8 0-6,-11-9 4,-7-5-10,-6-9 3,-6-11-2,-6-12 1,1-13-1,-3-13 0,-2-26 3,5-15-1,-2-18 0,3-15-13,5-5-3,2-1-48,9-2-61,8 8-30,3 6 0,15 14-6,0 6 1</inkml:trace>
  <inkml:trace contextRef="#ctx1" brushRef="#br0" timeOffset="199078.6491">18472 16006,'0'0,"0"0,0 0,0 0,0 0,0 0,0 0,0 0,0 0,0 0,0 0,0 0</inkml:trace>
  <inkml:trace contextRef="#ctx0" brushRef="#br0" timeOffset="227868.5557">17773 9861 203,'0'0'118,"4"-12"-6,-4 12-7,0-12-8,0 12-11,0 0-14,-10-9-24,10 9-26,0 0-21,-15 16 0,11-1-1,-2 6-1,6 11 0,-4 6 0,4 6 6,4 8-5,2 3 4,4 3-3,5-4 3,4-3-4,3-8 3,5-8-4,1-10-1,5-10 1,-1-12 0,-2-7-1,-1-13 1,-2-12 3,-6-9-6,-4-8 5,-1-6-3,-7-4 2,3 3-4,-2-1 4,1 8-4,2 7 1,0 7 3,1 13 1,2 6 0,-2 6 1,-2 13 0,-1 9 0,-4 6-1,-4 10 1,-3 10-2,0 6-1,0 8 6,0 2-5,8 3 2,-1-6-33,6-2-83,11-7-31,3-12 0,8-7-6,3-16-5</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181.21851" units="1/cm"/>
          <inkml:channelProperty channel="Y" name="resolution" value="2093.73804" units="1/cm"/>
          <inkml:channelProperty channel="F" name="resolution" value="6.53591E-7" units="1/dev"/>
        </inkml:channelProperties>
      </inkml:inkSource>
      <inkml:timestamp xml:id="ts0" timeString="2017-08-29T12:28:02.976"/>
    </inkml:context>
    <inkml:brush xml:id="br0">
      <inkml:brushProperty name="width" value="0.05292" units="cm"/>
      <inkml:brushProperty name="height" value="0.05292" units="cm"/>
      <inkml:brushProperty name="color" value="#FF0000"/>
    </inkml:brush>
  </inkml:definitions>
  <inkml:trace contextRef="#ctx0" brushRef="#br0">5043 16106 45,'3'-16'51,"-3"16"20,0-11 16,0 11 4,0 0-2,-11 0-2,11 0-2,-13 11-7,6 1-24,0-1-28,3 3-16,4 0-8,0 2-1,12-6-1,1 0 1,7-4-1,4-1 0,-1-5 1,0-9 1,-3 1 0,-3-2-2,-6-2 1,-7-2-2,-4 2 2,-7 0 0,-7 4-1,-5 3 0,1 5-1,-3 0 2,4 7-1,1 1 0,6 2 0,4 2-1,6-12 1,7 18-1,8-10 0,3-4 1,2-4-1,0 0 1,0 0 0,1 0 0,-6-10 0,-4 4 0,-3-6 1,-8 1-2,0-2 1,-12-2 2,-1 1-1,-4 2 2,1 2-2,-2 2 0,0 5-1,2 3 0,4 0 2,12 0-2,-14 16 0,14-4-2,0-12 0,13 19 3,-3-13-4,1-2-29,3-4-93,3 0-24,-17 0-5,23-16-5,-20 0-2</inkml:trace>
  <inkml:trace contextRef="#ctx0" brushRef="#br0" timeOffset="1572.2231">5878 15291 135,'0'0'55,"-14"0"-3,14 0-2,-11-5-4,11 5-3,-14 0-2,14 0-4,-18-9-2,8 9-5,10 0-4,-21-8-4,8 8-4,0 0-4,2 0-1,-4 8-3,2-2-5,-3 4-1,1 2 0,0 1-1,1 3 3,1 0 0,1 3 0,3-2 1,0 1 2,2-1-1,1-1 1,6 0 0,-3 0 1,3 0 0,3-3 1,3-2 0,5 1 0,1-2-2,6-1 0,-2 2-4,4-3 2,-1 1-4,-2 0-1,-2 0-3,-1 4 2,-4-3 1,-3 6-1,-4 0 2,-3 0-6,-3 3 6,-4 0-5,-3-2 4,-4 2-5,-2-2 2,-4 0-2,1-7 3,0 0 1,-1-6-1,2-4-1,2 0 1,1 0 0,3-4 2,12 4-2,-16-12 1,16 12-3,0 0 3,-12-11 0,12 11 0,0 0 1,0 0-2,0 0 1,0 0 0,0 0 0,15 0-1,-15 0 0,20 4 0,-9-4 1,2 4-1,4-4 1,-4 3-2,4-3 2,-3 6 0,2-1-1,-5-3 0,-11-2-2,18 13 2,-18-13-1,9 22 0,-9-7 1,4 1-2,-4 2 2,0 2-1,0 5 1,0-2 0,0 2 1,0 2-2,0-1 1,0 2 0,0-1 0,3-4-1,1 1 4,3-2-4,1 0 2,4-3-3,-2-1 2,5-1 0,1-2-1,-2-1-2,4-5-9,5-2-48,4-7-67,5-7-20,9-6-6,1-10-3,10-5 20</inkml:trace>
  <inkml:trace contextRef="#ctx0" brushRef="#br0" timeOffset="3155.4721">6168 15630 261,'-8'-15'122,"8"15"-16,-3-16-12,3 16-14,-6-20-10,2 8-19,4 1-17,0-2-26,0 1-7,-4 1 3,4 0-3,0 11 2,0-20-2,0 20 0,7-18-2,-7 18 2,13-17 0,-4 11-1,5-1 1,3 3-2,0 4 1,3 4-1,0 4 1,0 3-2,-2 6-1,-4 5 0,-6 2 3,-3 4-1,-5 6-1,-5-1 2,-3 3-3,-4 3 4,0-4-2,2 3 2,-4-1-4,4-2 2,3-1 1,4-1 0,3-2 1,0-3-2,0-3 3,7-5-2,-1-2 0,1-5 1,2-2-1,-9-11 0,18 0 0,-8 0 0,3-11-1,1 3 1,3-4 1,-2 0-9,2-2-90,-2 3-47,0 8-7,-15 3-1,21-9-3,-21 9 45</inkml:trace>
  <inkml:trace contextRef="#ctx0" brushRef="#br0" timeOffset="3562.0569">6643 15834 385,'-8'-10'143,"8"10"-24,0 0-28,0 0-28,-7 19-31,7-3-30,0 4-3,0 6-1,0 0-18,4 5-95,2 4-37,-6-7-4,11 5-2,-11-10-4</inkml:trace>
  <inkml:trace contextRef="#ctx0" brushRef="#br0" timeOffset="5094.8067">6791 15283 137,'0'0'90,"0"0"-16,0 0-14,-11-11-8,11 11-4,0 0 0,0 0 9,0-11-3,0 11-3,10-11-5,-10 11-5,14-16-7,-14 16-7,20-18-7,-6 13-18,-1-3-3,1 8 1,0-4 0,0 4-2,-2 9 0,-12-9 2,17 23-2,-12-7 1,-5 3 0,5 1 0,-5 2 1,-7 0 1,1 2-2,-1-2 1,-3 1 0,2-1 1,-1 0-2,-1-3 2,3 2-2,4-2 0,-2-3 1,5 0 0,0 1 0,5-1-2,2-1 2,5 0 2,-2-1-1,7-2 0,-2-5 0,4 0 0,-2-7 0,3 0 4,-2 0-4,2-8-1,-6-4 1,-1 0-1,-13 12 0,9-20-1,-9 20 0,-3-14-1,3 14 1,-19 0 1,7 8-1,-1 3 0,4 4 3,2-1-2,0 7 2,7-4-5,0 3 5,4-1-6,6 1 7,-2-1-6,5-1 3,-1 2-2,3-2 1,-2 3 3,1-2-2,-2 3 2,1 6-3,-5 0 2,-2 4-2,-3-3 1,-3 0-2,-3 3 2,-3-4-1,-2-1 0,-4-2 0,0-6-1,-1-2 1,4-1 1,-2-3-1,11-13 1,-16 13-1,16-13-23,-12 4-111,12-4-15,0 0-7,-2-14-11,-5-2-4</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AC5564-3203-4BB4-8D89-175082F779F5}" type="datetimeFigureOut">
              <a:rPr lang="de-CH" smtClean="0"/>
              <a:t>29.08.2017</a:t>
            </a:fld>
            <a:endParaRPr lang="de-CH"/>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765F01-FD56-4069-9BFF-D5EB42252C9F}" type="slidenum">
              <a:rPr lang="de-CH" smtClean="0"/>
              <a:t>‹Nr.›</a:t>
            </a:fld>
            <a:endParaRPr lang="de-CH"/>
          </a:p>
        </p:txBody>
      </p:sp>
    </p:spTree>
    <p:extLst>
      <p:ext uri="{BB962C8B-B14F-4D97-AF65-F5344CB8AC3E}">
        <p14:creationId xmlns:p14="http://schemas.microsoft.com/office/powerpoint/2010/main" val="333337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31765F01-FD56-4069-9BFF-D5EB42252C9F}" type="slidenum">
              <a:rPr lang="de-CH" smtClean="0"/>
              <a:t>1</a:t>
            </a:fld>
            <a:endParaRPr lang="de-CH"/>
          </a:p>
        </p:txBody>
      </p:sp>
    </p:spTree>
    <p:extLst>
      <p:ext uri="{BB962C8B-B14F-4D97-AF65-F5344CB8AC3E}">
        <p14:creationId xmlns:p14="http://schemas.microsoft.com/office/powerpoint/2010/main" val="5753641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CH"/>
          </a:p>
        </p:txBody>
      </p:sp>
      <p:sp>
        <p:nvSpPr>
          <p:cNvPr id="4" name="Datumsplatzhalter 3"/>
          <p:cNvSpPr>
            <a:spLocks noGrp="1"/>
          </p:cNvSpPr>
          <p:nvPr>
            <p:ph type="dt" sz="half" idx="10"/>
          </p:nvPr>
        </p:nvSpPr>
        <p:spPr/>
        <p:txBody>
          <a:bodyPr/>
          <a:lstStyle/>
          <a:p>
            <a:fld id="{23E97B31-F713-4567-A39C-CCDF423CE35D}"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085950D3-5554-4A95-9867-A9FD8FFF441B}" type="slidenum">
              <a:rPr lang="de-CH" smtClean="0"/>
              <a:t>‹Nr.›</a:t>
            </a:fld>
            <a:endParaRPr lang="de-CH"/>
          </a:p>
        </p:txBody>
      </p:sp>
    </p:spTree>
    <p:extLst>
      <p:ext uri="{BB962C8B-B14F-4D97-AF65-F5344CB8AC3E}">
        <p14:creationId xmlns:p14="http://schemas.microsoft.com/office/powerpoint/2010/main" val="2329478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23E97B31-F713-4567-A39C-CCDF423CE35D}"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085950D3-5554-4A95-9867-A9FD8FFF441B}" type="slidenum">
              <a:rPr lang="de-CH" smtClean="0"/>
              <a:t>‹Nr.›</a:t>
            </a:fld>
            <a:endParaRPr lang="de-CH"/>
          </a:p>
        </p:txBody>
      </p:sp>
    </p:spTree>
    <p:extLst>
      <p:ext uri="{BB962C8B-B14F-4D97-AF65-F5344CB8AC3E}">
        <p14:creationId xmlns:p14="http://schemas.microsoft.com/office/powerpoint/2010/main" val="4003199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23E97B31-F713-4567-A39C-CCDF423CE35D}"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085950D3-5554-4A95-9867-A9FD8FFF441B}" type="slidenum">
              <a:rPr lang="de-CH" smtClean="0"/>
              <a:t>‹Nr.›</a:t>
            </a:fld>
            <a:endParaRPr lang="de-CH"/>
          </a:p>
        </p:txBody>
      </p:sp>
    </p:spTree>
    <p:extLst>
      <p:ext uri="{BB962C8B-B14F-4D97-AF65-F5344CB8AC3E}">
        <p14:creationId xmlns:p14="http://schemas.microsoft.com/office/powerpoint/2010/main" val="3834161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23E97B31-F713-4567-A39C-CCDF423CE35D}"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085950D3-5554-4A95-9867-A9FD8FFF441B}" type="slidenum">
              <a:rPr lang="de-CH" smtClean="0"/>
              <a:t>‹Nr.›</a:t>
            </a:fld>
            <a:endParaRPr lang="de-CH"/>
          </a:p>
        </p:txBody>
      </p:sp>
    </p:spTree>
    <p:extLst>
      <p:ext uri="{BB962C8B-B14F-4D97-AF65-F5344CB8AC3E}">
        <p14:creationId xmlns:p14="http://schemas.microsoft.com/office/powerpoint/2010/main" val="4007029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23E97B31-F713-4567-A39C-CCDF423CE35D}"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085950D3-5554-4A95-9867-A9FD8FFF441B}" type="slidenum">
              <a:rPr lang="de-CH" smtClean="0"/>
              <a:t>‹Nr.›</a:t>
            </a:fld>
            <a:endParaRPr lang="de-CH"/>
          </a:p>
        </p:txBody>
      </p:sp>
    </p:spTree>
    <p:extLst>
      <p:ext uri="{BB962C8B-B14F-4D97-AF65-F5344CB8AC3E}">
        <p14:creationId xmlns:p14="http://schemas.microsoft.com/office/powerpoint/2010/main" val="1215595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23E97B31-F713-4567-A39C-CCDF423CE35D}"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085950D3-5554-4A95-9867-A9FD8FFF441B}" type="slidenum">
              <a:rPr lang="de-CH" smtClean="0"/>
              <a:t>‹Nr.›</a:t>
            </a:fld>
            <a:endParaRPr lang="de-CH"/>
          </a:p>
        </p:txBody>
      </p:sp>
    </p:spTree>
    <p:extLst>
      <p:ext uri="{BB962C8B-B14F-4D97-AF65-F5344CB8AC3E}">
        <p14:creationId xmlns:p14="http://schemas.microsoft.com/office/powerpoint/2010/main" val="3814294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23E97B31-F713-4567-A39C-CCDF423CE35D}" type="datetimeFigureOut">
              <a:rPr lang="de-CH" smtClean="0"/>
              <a:t>29.08.2017</a:t>
            </a:fld>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085950D3-5554-4A95-9867-A9FD8FFF441B}" type="slidenum">
              <a:rPr lang="de-CH" smtClean="0"/>
              <a:t>‹Nr.›</a:t>
            </a:fld>
            <a:endParaRPr lang="de-CH"/>
          </a:p>
        </p:txBody>
      </p:sp>
    </p:spTree>
    <p:extLst>
      <p:ext uri="{BB962C8B-B14F-4D97-AF65-F5344CB8AC3E}">
        <p14:creationId xmlns:p14="http://schemas.microsoft.com/office/powerpoint/2010/main" val="2686752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23E97B31-F713-4567-A39C-CCDF423CE35D}" type="datetimeFigureOut">
              <a:rPr lang="de-CH" smtClean="0"/>
              <a:t>29.08.2017</a:t>
            </a:fld>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085950D3-5554-4A95-9867-A9FD8FFF441B}" type="slidenum">
              <a:rPr lang="de-CH" smtClean="0"/>
              <a:t>‹Nr.›</a:t>
            </a:fld>
            <a:endParaRPr lang="de-CH"/>
          </a:p>
        </p:txBody>
      </p:sp>
    </p:spTree>
    <p:extLst>
      <p:ext uri="{BB962C8B-B14F-4D97-AF65-F5344CB8AC3E}">
        <p14:creationId xmlns:p14="http://schemas.microsoft.com/office/powerpoint/2010/main" val="2424594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23E97B31-F713-4567-A39C-CCDF423CE35D}" type="datetimeFigureOut">
              <a:rPr lang="de-CH" smtClean="0"/>
              <a:t>29.08.2017</a:t>
            </a:fld>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085950D3-5554-4A95-9867-A9FD8FFF441B}" type="slidenum">
              <a:rPr lang="de-CH" smtClean="0"/>
              <a:t>‹Nr.›</a:t>
            </a:fld>
            <a:endParaRPr lang="de-CH"/>
          </a:p>
        </p:txBody>
      </p:sp>
    </p:spTree>
    <p:extLst>
      <p:ext uri="{BB962C8B-B14F-4D97-AF65-F5344CB8AC3E}">
        <p14:creationId xmlns:p14="http://schemas.microsoft.com/office/powerpoint/2010/main" val="2094412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23E97B31-F713-4567-A39C-CCDF423CE35D}"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085950D3-5554-4A95-9867-A9FD8FFF441B}" type="slidenum">
              <a:rPr lang="de-CH" smtClean="0"/>
              <a:t>‹Nr.›</a:t>
            </a:fld>
            <a:endParaRPr lang="de-CH"/>
          </a:p>
        </p:txBody>
      </p:sp>
    </p:spTree>
    <p:extLst>
      <p:ext uri="{BB962C8B-B14F-4D97-AF65-F5344CB8AC3E}">
        <p14:creationId xmlns:p14="http://schemas.microsoft.com/office/powerpoint/2010/main" val="2039787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23E97B31-F713-4567-A39C-CCDF423CE35D}"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085950D3-5554-4A95-9867-A9FD8FFF441B}" type="slidenum">
              <a:rPr lang="de-CH" smtClean="0"/>
              <a:t>‹Nr.›</a:t>
            </a:fld>
            <a:endParaRPr lang="de-CH"/>
          </a:p>
        </p:txBody>
      </p:sp>
    </p:spTree>
    <p:extLst>
      <p:ext uri="{BB962C8B-B14F-4D97-AF65-F5344CB8AC3E}">
        <p14:creationId xmlns:p14="http://schemas.microsoft.com/office/powerpoint/2010/main" val="1102779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E97B31-F713-4567-A39C-CCDF423CE35D}" type="datetimeFigureOut">
              <a:rPr lang="de-CH" smtClean="0"/>
              <a:t>29.08.2017</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5950D3-5554-4A95-9867-A9FD8FFF441B}" type="slidenum">
              <a:rPr lang="de-CH" smtClean="0"/>
              <a:t>‹Nr.›</a:t>
            </a:fld>
            <a:endParaRPr lang="de-CH"/>
          </a:p>
        </p:txBody>
      </p:sp>
    </p:spTree>
    <p:extLst>
      <p:ext uri="{BB962C8B-B14F-4D97-AF65-F5344CB8AC3E}">
        <p14:creationId xmlns:p14="http://schemas.microsoft.com/office/powerpoint/2010/main" val="3308300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customXml" Target="../ink/ink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Autofit/>
          </a:bodyPr>
          <a:lstStyle/>
          <a:p>
            <a:r>
              <a:rPr lang="de-CH" sz="9600" b="1" dirty="0" smtClean="0">
                <a:solidFill>
                  <a:srgbClr val="00B0F0"/>
                </a:solidFill>
              </a:rPr>
              <a:t>Suchen</a:t>
            </a:r>
            <a:br>
              <a:rPr lang="de-CH" sz="9600" b="1" dirty="0" smtClean="0">
                <a:solidFill>
                  <a:srgbClr val="00B0F0"/>
                </a:solidFill>
              </a:rPr>
            </a:br>
            <a:r>
              <a:rPr lang="de-CH" sz="9600" b="1" dirty="0">
                <a:solidFill>
                  <a:srgbClr val="00B0F0"/>
                </a:solidFill>
              </a:rPr>
              <a:t>&amp;</a:t>
            </a:r>
            <a:r>
              <a:rPr lang="de-CH" sz="9600" b="1" dirty="0" smtClean="0">
                <a:solidFill>
                  <a:srgbClr val="00B0F0"/>
                </a:solidFill>
              </a:rPr>
              <a:t/>
            </a:r>
            <a:br>
              <a:rPr lang="de-CH" sz="9600" b="1" dirty="0" smtClean="0">
                <a:solidFill>
                  <a:srgbClr val="00B0F0"/>
                </a:solidFill>
              </a:rPr>
            </a:br>
            <a:r>
              <a:rPr lang="de-CH" sz="9600" b="1" dirty="0" smtClean="0">
                <a:solidFill>
                  <a:srgbClr val="00B0F0"/>
                </a:solidFill>
              </a:rPr>
              <a:t>Ersetzen  </a:t>
            </a:r>
            <a:endParaRPr lang="de-CH" sz="9600" b="1" dirty="0">
              <a:solidFill>
                <a:srgbClr val="00B0F0"/>
              </a:solidFill>
            </a:endParaRPr>
          </a:p>
        </p:txBody>
      </p:sp>
    </p:spTree>
    <p:extLst>
      <p:ext uri="{BB962C8B-B14F-4D97-AF65-F5344CB8AC3E}">
        <p14:creationId xmlns:p14="http://schemas.microsoft.com/office/powerpoint/2010/main" val="2482349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672385" y="2132856"/>
            <a:ext cx="6955750" cy="3170099"/>
          </a:xfrm>
          <a:prstGeom prst="rect">
            <a:avLst/>
          </a:prstGeom>
        </p:spPr>
        <p:txBody>
          <a:bodyPr wrap="none">
            <a:spAutoFit/>
          </a:bodyPr>
          <a:lstStyle/>
          <a:p>
            <a:r>
              <a:rPr lang="de-CH" sz="4000" dirty="0" smtClean="0">
                <a:latin typeface="Consolas" panose="020B0609020204030204" pitchFamily="49" charset="0"/>
              </a:rPr>
              <a:t>/</a:t>
            </a:r>
            <a:r>
              <a:rPr lang="de-CH" sz="4000" dirty="0" smtClean="0">
                <a:solidFill>
                  <a:srgbClr val="FF0000"/>
                </a:solidFill>
                <a:latin typeface="Consolas" panose="020B0609020204030204" pitchFamily="49" charset="0"/>
              </a:rPr>
              <a:t>^(.)(.*)\1$</a:t>
            </a:r>
            <a:r>
              <a:rPr lang="de-CH" sz="4000" dirty="0" smtClean="0">
                <a:latin typeface="Consolas" panose="020B0609020204030204" pitchFamily="49" charset="0"/>
              </a:rPr>
              <a:t>/</a:t>
            </a:r>
            <a:r>
              <a:rPr lang="de-CH" sz="4000" dirty="0" smtClean="0">
                <a:solidFill>
                  <a:srgbClr val="0070C0"/>
                </a:solidFill>
                <a:latin typeface="Consolas" panose="020B0609020204030204" pitchFamily="49" charset="0"/>
              </a:rPr>
              <a:t>$2</a:t>
            </a:r>
            <a:r>
              <a:rPr lang="de-CH" sz="4000" dirty="0" smtClean="0">
                <a:latin typeface="Consolas" panose="020B0609020204030204" pitchFamily="49" charset="0"/>
              </a:rPr>
              <a:t>/</a:t>
            </a:r>
          </a:p>
          <a:p>
            <a:r>
              <a:rPr lang="de-CH" sz="4000" dirty="0" smtClean="0">
                <a:latin typeface="Consolas" panose="020B0609020204030204" pitchFamily="49" charset="0"/>
              </a:rPr>
              <a:t>/</a:t>
            </a:r>
            <a:r>
              <a:rPr lang="de-CH" sz="4000" dirty="0" smtClean="0">
                <a:solidFill>
                  <a:srgbClr val="FF0000"/>
                </a:solidFill>
                <a:latin typeface="Consolas" panose="020B0609020204030204" pitchFamily="49" charset="0"/>
              </a:rPr>
              <a:t>^.?$</a:t>
            </a:r>
            <a:r>
              <a:rPr lang="de-CH" sz="4000" dirty="0" smtClean="0">
                <a:latin typeface="Consolas" panose="020B0609020204030204" pitchFamily="49" charset="0"/>
              </a:rPr>
              <a:t>/</a:t>
            </a:r>
            <a:r>
              <a:rPr lang="de-CH" sz="4000" dirty="0" smtClean="0">
                <a:solidFill>
                  <a:srgbClr val="0070C0"/>
                </a:solidFill>
                <a:latin typeface="Consolas" panose="020B0609020204030204" pitchFamily="49" charset="0"/>
              </a:rPr>
              <a:t>Palindrom</a:t>
            </a:r>
            <a:r>
              <a:rPr lang="de-CH" sz="4000" dirty="0" smtClean="0">
                <a:latin typeface="Consolas" panose="020B0609020204030204" pitchFamily="49" charset="0"/>
              </a:rPr>
              <a:t>/ !</a:t>
            </a:r>
          </a:p>
          <a:p>
            <a:r>
              <a:rPr lang="de-CH" sz="4000" dirty="0" smtClean="0">
                <a:latin typeface="Consolas" panose="020B0609020204030204" pitchFamily="49" charset="0"/>
              </a:rPr>
              <a:t>/</a:t>
            </a:r>
            <a:r>
              <a:rPr lang="de-CH" sz="4000" dirty="0" smtClean="0">
                <a:solidFill>
                  <a:srgbClr val="FF0000"/>
                </a:solidFill>
                <a:latin typeface="Consolas" panose="020B0609020204030204" pitchFamily="49" charset="0"/>
              </a:rPr>
              <a:t>^..+$</a:t>
            </a:r>
            <a:r>
              <a:rPr lang="de-CH" sz="4000" dirty="0" smtClean="0">
                <a:latin typeface="Consolas" panose="020B0609020204030204" pitchFamily="49" charset="0"/>
              </a:rPr>
              <a:t>/</a:t>
            </a:r>
            <a:r>
              <a:rPr lang="de-CH" sz="4000" dirty="0" smtClean="0">
                <a:solidFill>
                  <a:srgbClr val="0070C0"/>
                </a:solidFill>
                <a:latin typeface="Consolas" panose="020B0609020204030204" pitchFamily="49" charset="0"/>
              </a:rPr>
              <a:t>kein Palindrom</a:t>
            </a:r>
            <a:r>
              <a:rPr lang="de-CH" sz="4000" dirty="0" smtClean="0">
                <a:latin typeface="Consolas" panose="020B0609020204030204" pitchFamily="49" charset="0"/>
              </a:rPr>
              <a:t>/ !</a:t>
            </a:r>
          </a:p>
          <a:p>
            <a:endParaRPr lang="de-CH" sz="4000" dirty="0" smtClean="0">
              <a:latin typeface="Consolas" panose="020B0609020204030204" pitchFamily="49" charset="0"/>
            </a:endParaRPr>
          </a:p>
          <a:p>
            <a:endParaRPr lang="de-CH" sz="4000" dirty="0">
              <a:latin typeface="Consolas" panose="020B0609020204030204" pitchFamily="49" charset="0"/>
            </a:endParaRPr>
          </a:p>
        </p:txBody>
      </p:sp>
      <p:sp>
        <p:nvSpPr>
          <p:cNvPr id="6" name="Titel 1"/>
          <p:cNvSpPr>
            <a:spLocks noGrp="1"/>
          </p:cNvSpPr>
          <p:nvPr>
            <p:ph type="title"/>
          </p:nvPr>
        </p:nvSpPr>
        <p:spPr>
          <a:xfrm>
            <a:off x="457200" y="274638"/>
            <a:ext cx="8229600" cy="1143000"/>
          </a:xfrm>
        </p:spPr>
        <p:txBody>
          <a:bodyPr/>
          <a:lstStyle/>
          <a:p>
            <a:r>
              <a:rPr lang="de-CH" b="1" dirty="0" smtClean="0">
                <a:solidFill>
                  <a:srgbClr val="00B0F0"/>
                </a:solidFill>
              </a:rPr>
              <a:t>Ersetzungsprogramm </a:t>
            </a:r>
            <a:endParaRPr lang="de-CH" b="1" dirty="0">
              <a:solidFill>
                <a:srgbClr val="00B0F0"/>
              </a:solidFill>
            </a:endParaRPr>
          </a:p>
        </p:txBody>
      </p:sp>
      <p:sp>
        <p:nvSpPr>
          <p:cNvPr id="8" name="Abgerundete rechteckige Legende 7"/>
          <p:cNvSpPr/>
          <p:nvPr/>
        </p:nvSpPr>
        <p:spPr>
          <a:xfrm>
            <a:off x="899592" y="4437112"/>
            <a:ext cx="7920880" cy="1080120"/>
          </a:xfrm>
          <a:prstGeom prst="wedgeRoundRectCallout">
            <a:avLst>
              <a:gd name="adj1" fmla="val 30911"/>
              <a:gd name="adj2" fmla="val -89872"/>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r>
              <a:rPr lang="de-CH" sz="3200" dirty="0" smtClean="0"/>
              <a:t>Stopp, nach </a:t>
            </a:r>
            <a:r>
              <a:rPr lang="de-CH" sz="3200" dirty="0"/>
              <a:t>A</a:t>
            </a:r>
            <a:r>
              <a:rPr lang="de-CH" sz="3200" dirty="0" smtClean="0"/>
              <a:t>nwendung dieser Ersetzungsregeln keine weiteren Anwenden</a:t>
            </a:r>
            <a:endParaRPr lang="de-CH" sz="3200" dirty="0"/>
          </a:p>
        </p:txBody>
      </p:sp>
    </p:spTree>
    <p:extLst>
      <p:ext uri="{BB962C8B-B14F-4D97-AF65-F5344CB8AC3E}">
        <p14:creationId xmlns:p14="http://schemas.microsoft.com/office/powerpoint/2010/main" val="2019900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1"/>
          <p:cNvSpPr>
            <a:spLocks noGrp="1"/>
          </p:cNvSpPr>
          <p:nvPr>
            <p:ph type="title"/>
          </p:nvPr>
        </p:nvSpPr>
        <p:spPr>
          <a:xfrm>
            <a:off x="457200" y="274638"/>
            <a:ext cx="8229600" cy="1143000"/>
          </a:xfrm>
        </p:spPr>
        <p:txBody>
          <a:bodyPr/>
          <a:lstStyle/>
          <a:p>
            <a:r>
              <a:rPr lang="de-CH" b="1" dirty="0" smtClean="0">
                <a:solidFill>
                  <a:srgbClr val="00B0F0"/>
                </a:solidFill>
              </a:rPr>
              <a:t>Vokal und </a:t>
            </a:r>
            <a:r>
              <a:rPr lang="de-CH" b="1" dirty="0" err="1" smtClean="0">
                <a:solidFill>
                  <a:srgbClr val="00B0F0"/>
                </a:solidFill>
              </a:rPr>
              <a:t>Konsonantentrenner</a:t>
            </a:r>
            <a:endParaRPr lang="de-CH" b="1" dirty="0">
              <a:solidFill>
                <a:srgbClr val="00B0F0"/>
              </a:solidFill>
            </a:endParaRPr>
          </a:p>
        </p:txBody>
      </p:sp>
      <p:sp>
        <p:nvSpPr>
          <p:cNvPr id="7" name="Rechteck 6"/>
          <p:cNvSpPr/>
          <p:nvPr/>
        </p:nvSpPr>
        <p:spPr>
          <a:xfrm>
            <a:off x="2555776" y="2132856"/>
            <a:ext cx="5835252" cy="584775"/>
          </a:xfrm>
          <a:prstGeom prst="rect">
            <a:avLst/>
          </a:prstGeom>
        </p:spPr>
        <p:txBody>
          <a:bodyPr wrap="none">
            <a:spAutoFit/>
          </a:bodyPr>
          <a:lstStyle/>
          <a:p>
            <a:r>
              <a:rPr lang="de-CH" sz="3200" dirty="0" smtClean="0">
                <a:latin typeface="Consolas" panose="020B0609020204030204" pitchFamily="49" charset="0"/>
              </a:rPr>
              <a:t>guten morgen liebe sorgen</a:t>
            </a:r>
            <a:endParaRPr lang="de-CH" sz="3200" dirty="0">
              <a:latin typeface="Consolas" panose="020B0609020204030204" pitchFamily="49" charset="0"/>
            </a:endParaRPr>
          </a:p>
        </p:txBody>
      </p:sp>
      <p:sp>
        <p:nvSpPr>
          <p:cNvPr id="9" name="Textfeld 8"/>
          <p:cNvSpPr txBox="1"/>
          <p:nvPr/>
        </p:nvSpPr>
        <p:spPr>
          <a:xfrm>
            <a:off x="336124" y="2194411"/>
            <a:ext cx="1330557" cy="523220"/>
          </a:xfrm>
          <a:prstGeom prst="rect">
            <a:avLst/>
          </a:prstGeom>
          <a:noFill/>
        </p:spPr>
        <p:txBody>
          <a:bodyPr wrap="none" rtlCol="0">
            <a:spAutoFit/>
          </a:bodyPr>
          <a:lstStyle/>
          <a:p>
            <a:r>
              <a:rPr lang="de-CH" sz="2800" dirty="0" smtClean="0">
                <a:solidFill>
                  <a:srgbClr val="FFC000"/>
                </a:solidFill>
              </a:rPr>
              <a:t>Eingabe</a:t>
            </a:r>
            <a:endParaRPr lang="de-CH" sz="2800" dirty="0">
              <a:solidFill>
                <a:srgbClr val="FFC000"/>
              </a:solidFill>
            </a:endParaRPr>
          </a:p>
        </p:txBody>
      </p:sp>
      <p:sp>
        <p:nvSpPr>
          <p:cNvPr id="10" name="Rechteck 9"/>
          <p:cNvSpPr/>
          <p:nvPr/>
        </p:nvSpPr>
        <p:spPr>
          <a:xfrm>
            <a:off x="2555776" y="3805306"/>
            <a:ext cx="6287299" cy="1077218"/>
          </a:xfrm>
          <a:prstGeom prst="rect">
            <a:avLst/>
          </a:prstGeom>
        </p:spPr>
        <p:txBody>
          <a:bodyPr wrap="none">
            <a:spAutoFit/>
          </a:bodyPr>
          <a:lstStyle/>
          <a:p>
            <a:r>
              <a:rPr lang="de-CH" sz="3200" dirty="0" smtClean="0">
                <a:latin typeface="Consolas" panose="020B0609020204030204" pitchFamily="49" charset="0"/>
              </a:rPr>
              <a:t>Vokale      : </a:t>
            </a:r>
            <a:r>
              <a:rPr lang="de-CH" sz="3200" dirty="0" err="1" smtClean="0">
                <a:latin typeface="Consolas" panose="020B0609020204030204" pitchFamily="49" charset="0"/>
              </a:rPr>
              <a:t>ueoeieeoe</a:t>
            </a:r>
            <a:endParaRPr lang="de-CH" sz="3200" dirty="0" smtClean="0">
              <a:latin typeface="Consolas" panose="020B0609020204030204" pitchFamily="49" charset="0"/>
            </a:endParaRPr>
          </a:p>
          <a:p>
            <a:r>
              <a:rPr lang="de-CH" sz="3200" dirty="0" smtClean="0">
                <a:latin typeface="Consolas" panose="020B0609020204030204" pitchFamily="49" charset="0"/>
              </a:rPr>
              <a:t>Konsonanten : </a:t>
            </a:r>
            <a:r>
              <a:rPr lang="de-CH" sz="3200" dirty="0" err="1" smtClean="0">
                <a:latin typeface="Consolas" panose="020B0609020204030204" pitchFamily="49" charset="0"/>
              </a:rPr>
              <a:t>gtnmrgnlbsrgn</a:t>
            </a:r>
            <a:endParaRPr lang="de-CH" sz="3200" dirty="0">
              <a:latin typeface="Consolas" panose="020B0609020204030204" pitchFamily="49" charset="0"/>
            </a:endParaRPr>
          </a:p>
        </p:txBody>
      </p:sp>
      <p:sp>
        <p:nvSpPr>
          <p:cNvPr id="11" name="Textfeld 10"/>
          <p:cNvSpPr txBox="1"/>
          <p:nvPr/>
        </p:nvSpPr>
        <p:spPr>
          <a:xfrm>
            <a:off x="336124" y="3866861"/>
            <a:ext cx="1423531" cy="523220"/>
          </a:xfrm>
          <a:prstGeom prst="rect">
            <a:avLst/>
          </a:prstGeom>
          <a:noFill/>
        </p:spPr>
        <p:txBody>
          <a:bodyPr wrap="none" rtlCol="0">
            <a:spAutoFit/>
          </a:bodyPr>
          <a:lstStyle/>
          <a:p>
            <a:r>
              <a:rPr lang="de-CH" sz="2800" dirty="0" smtClean="0">
                <a:solidFill>
                  <a:srgbClr val="FFC000"/>
                </a:solidFill>
              </a:rPr>
              <a:t>Ausgabe</a:t>
            </a:r>
            <a:endParaRPr lang="de-CH" sz="2800" dirty="0">
              <a:solidFill>
                <a:srgbClr val="FFC000"/>
              </a:solidFill>
            </a:endParaRPr>
          </a:p>
        </p:txBody>
      </p:sp>
    </p:spTree>
    <p:extLst>
      <p:ext uri="{BB962C8B-B14F-4D97-AF65-F5344CB8AC3E}">
        <p14:creationId xmlns:p14="http://schemas.microsoft.com/office/powerpoint/2010/main" val="28787751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1"/>
          <p:cNvSpPr>
            <a:spLocks noGrp="1"/>
          </p:cNvSpPr>
          <p:nvPr>
            <p:ph type="title"/>
          </p:nvPr>
        </p:nvSpPr>
        <p:spPr>
          <a:xfrm>
            <a:off x="457200" y="274638"/>
            <a:ext cx="8229600" cy="1143000"/>
          </a:xfrm>
        </p:spPr>
        <p:txBody>
          <a:bodyPr/>
          <a:lstStyle/>
          <a:p>
            <a:r>
              <a:rPr lang="de-CH" b="1" dirty="0" smtClean="0">
                <a:solidFill>
                  <a:srgbClr val="00B0F0"/>
                </a:solidFill>
              </a:rPr>
              <a:t>Vokabel und </a:t>
            </a:r>
            <a:r>
              <a:rPr lang="de-CH" b="1" dirty="0" err="1" smtClean="0">
                <a:solidFill>
                  <a:srgbClr val="00B0F0"/>
                </a:solidFill>
              </a:rPr>
              <a:t>Konsonantentrenner</a:t>
            </a:r>
            <a:endParaRPr lang="de-CH" b="1" dirty="0">
              <a:solidFill>
                <a:srgbClr val="00B0F0"/>
              </a:solidFill>
            </a:endParaRPr>
          </a:p>
        </p:txBody>
      </p:sp>
      <p:sp>
        <p:nvSpPr>
          <p:cNvPr id="8" name="Rechteck 7"/>
          <p:cNvSpPr/>
          <p:nvPr/>
        </p:nvSpPr>
        <p:spPr>
          <a:xfrm>
            <a:off x="672384" y="4581128"/>
            <a:ext cx="7520007" cy="707886"/>
          </a:xfrm>
          <a:prstGeom prst="rect">
            <a:avLst/>
          </a:prstGeom>
        </p:spPr>
        <p:txBody>
          <a:bodyPr wrap="none">
            <a:spAutoFit/>
          </a:bodyPr>
          <a:lstStyle/>
          <a:p>
            <a:r>
              <a:rPr lang="de-CH" sz="4000" dirty="0" smtClean="0">
                <a:latin typeface="Consolas" panose="020B0609020204030204" pitchFamily="49" charset="0"/>
              </a:rPr>
              <a:t>/</a:t>
            </a:r>
            <a:r>
              <a:rPr lang="de-CH" sz="4000" dirty="0" smtClean="0">
                <a:solidFill>
                  <a:srgbClr val="FF0000"/>
                </a:solidFill>
                <a:latin typeface="Consolas" panose="020B0609020204030204" pitchFamily="49" charset="0"/>
              </a:rPr>
              <a:t>([^</a:t>
            </a:r>
            <a:r>
              <a:rPr lang="de-CH" sz="4000" dirty="0" err="1" smtClean="0">
                <a:solidFill>
                  <a:srgbClr val="FF0000"/>
                </a:solidFill>
                <a:latin typeface="Consolas" panose="020B0609020204030204" pitchFamily="49" charset="0"/>
              </a:rPr>
              <a:t>aeiou</a:t>
            </a:r>
            <a:r>
              <a:rPr lang="de-CH" sz="4000" dirty="0" smtClean="0">
                <a:solidFill>
                  <a:srgbClr val="FF0000"/>
                </a:solidFill>
                <a:latin typeface="Consolas" panose="020B0609020204030204" pitchFamily="49" charset="0"/>
              </a:rPr>
              <a:t>])([</a:t>
            </a:r>
            <a:r>
              <a:rPr lang="de-CH" sz="4000" dirty="0" err="1" smtClean="0">
                <a:solidFill>
                  <a:srgbClr val="FF0000"/>
                </a:solidFill>
                <a:latin typeface="Consolas" panose="020B0609020204030204" pitchFamily="49" charset="0"/>
              </a:rPr>
              <a:t>aeiou</a:t>
            </a:r>
            <a:r>
              <a:rPr lang="de-CH" sz="4000" dirty="0" smtClean="0">
                <a:solidFill>
                  <a:srgbClr val="FF0000"/>
                </a:solidFill>
                <a:latin typeface="Consolas" panose="020B0609020204030204" pitchFamily="49" charset="0"/>
              </a:rPr>
              <a:t>])</a:t>
            </a:r>
            <a:r>
              <a:rPr lang="de-CH" sz="4000" dirty="0" smtClean="0">
                <a:latin typeface="Consolas" panose="020B0609020204030204" pitchFamily="49" charset="0"/>
              </a:rPr>
              <a:t>/</a:t>
            </a:r>
            <a:r>
              <a:rPr lang="de-CH" sz="4000" dirty="0" smtClean="0">
                <a:solidFill>
                  <a:srgbClr val="0070C0"/>
                </a:solidFill>
                <a:latin typeface="Consolas" panose="020B0609020204030204" pitchFamily="49" charset="0"/>
              </a:rPr>
              <a:t>$2$1</a:t>
            </a:r>
            <a:r>
              <a:rPr lang="de-CH" sz="4000" dirty="0" smtClean="0">
                <a:latin typeface="Consolas" panose="020B0609020204030204" pitchFamily="49" charset="0"/>
              </a:rPr>
              <a:t>/</a:t>
            </a:r>
          </a:p>
        </p:txBody>
      </p:sp>
      <p:sp>
        <p:nvSpPr>
          <p:cNvPr id="12" name="Rechteck 11"/>
          <p:cNvSpPr/>
          <p:nvPr/>
        </p:nvSpPr>
        <p:spPr>
          <a:xfrm>
            <a:off x="660934" y="2162592"/>
            <a:ext cx="7959230" cy="769441"/>
          </a:xfrm>
          <a:prstGeom prst="rect">
            <a:avLst/>
          </a:prstGeom>
        </p:spPr>
        <p:txBody>
          <a:bodyPr wrap="none">
            <a:spAutoFit/>
          </a:bodyPr>
          <a:lstStyle/>
          <a:p>
            <a:r>
              <a:rPr lang="de-CH" sz="4400" dirty="0" smtClean="0">
                <a:latin typeface="Consolas" panose="020B0609020204030204" pitchFamily="49" charset="0"/>
              </a:rPr>
              <a:t>guten morgen liebe sorgen</a:t>
            </a:r>
            <a:endParaRPr lang="de-CH" sz="4400" dirty="0">
              <a:latin typeface="Consolas" panose="020B0609020204030204" pitchFamily="49" charset="0"/>
            </a:endParaRPr>
          </a:p>
        </p:txBody>
      </p:sp>
      <p:sp>
        <p:nvSpPr>
          <p:cNvPr id="2" name="180-Grad-Pfeil 1"/>
          <p:cNvSpPr/>
          <p:nvPr/>
        </p:nvSpPr>
        <p:spPr>
          <a:xfrm>
            <a:off x="5796136" y="1916832"/>
            <a:ext cx="360040" cy="31776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solidFill>
                <a:schemeClr val="tx1"/>
              </a:solidFill>
            </a:endParaRPr>
          </a:p>
        </p:txBody>
      </p:sp>
      <p:sp>
        <p:nvSpPr>
          <p:cNvPr id="13" name="180-Grad-Pfeil 12"/>
          <p:cNvSpPr/>
          <p:nvPr/>
        </p:nvSpPr>
        <p:spPr>
          <a:xfrm rot="10800000">
            <a:off x="5788496" y="2823200"/>
            <a:ext cx="360040" cy="31776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solidFill>
                <a:schemeClr val="tx1"/>
              </a:solidFill>
            </a:endParaRPr>
          </a:p>
        </p:txBody>
      </p:sp>
    </p:spTree>
    <p:extLst>
      <p:ext uri="{BB962C8B-B14F-4D97-AF65-F5344CB8AC3E}">
        <p14:creationId xmlns:p14="http://schemas.microsoft.com/office/powerpoint/2010/main" val="1041301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solidFill>
                  <a:srgbClr val="00B0F0"/>
                </a:solidFill>
              </a:rPr>
              <a:t>Mustersuche I</a:t>
            </a:r>
            <a:endParaRPr lang="de-CH" b="1" dirty="0">
              <a:solidFill>
                <a:srgbClr val="00B0F0"/>
              </a:solidFill>
            </a:endParaRPr>
          </a:p>
        </p:txBody>
      </p:sp>
      <p:sp>
        <p:nvSpPr>
          <p:cNvPr id="3" name="Inhaltsplatzhalter 2"/>
          <p:cNvSpPr>
            <a:spLocks noGrp="1"/>
          </p:cNvSpPr>
          <p:nvPr>
            <p:ph idx="1"/>
          </p:nvPr>
        </p:nvSpPr>
        <p:spPr/>
        <p:txBody>
          <a:bodyPr/>
          <a:lstStyle/>
          <a:p>
            <a:pPr marL="1703388" indent="-1703388">
              <a:buNone/>
            </a:pPr>
            <a:r>
              <a:rPr lang="de-CH" dirty="0" smtClean="0"/>
              <a:t>Muster		</a:t>
            </a:r>
            <a:r>
              <a:rPr lang="de-CH" sz="4000" b="1" dirty="0" smtClean="0">
                <a:latin typeface="Consolas" panose="020B0609020204030204" pitchFamily="49" charset="0"/>
              </a:rPr>
              <a:t>/</a:t>
            </a:r>
            <a:r>
              <a:rPr lang="de-CH" sz="4000" b="1" dirty="0" smtClean="0">
                <a:solidFill>
                  <a:srgbClr val="FF0000"/>
                </a:solidFill>
                <a:latin typeface="Consolas" panose="020B0609020204030204" pitchFamily="49" charset="0"/>
              </a:rPr>
              <a:t>Major</a:t>
            </a:r>
            <a:r>
              <a:rPr lang="de-CH" sz="4000" b="1" dirty="0" smtClean="0">
                <a:latin typeface="Consolas" panose="020B0609020204030204" pitchFamily="49" charset="0"/>
              </a:rPr>
              <a:t>/</a:t>
            </a:r>
          </a:p>
          <a:p>
            <a:pPr marL="1703388" indent="-1703388">
              <a:buNone/>
            </a:pPr>
            <a:endParaRPr lang="de-CH" dirty="0">
              <a:latin typeface="Consolas" panose="020B0609020204030204" pitchFamily="49" charset="0"/>
            </a:endParaRPr>
          </a:p>
          <a:p>
            <a:pPr marL="1703388" indent="-1703388">
              <a:buNone/>
            </a:pPr>
            <a:r>
              <a:rPr lang="de-CH" dirty="0" smtClean="0">
                <a:latin typeface="Consolas" panose="020B0609020204030204" pitchFamily="49" charset="0"/>
              </a:rPr>
              <a:t>Text	</a:t>
            </a:r>
            <a:r>
              <a:rPr lang="de-CH" dirty="0" smtClean="0"/>
              <a:t>«Wir </a:t>
            </a:r>
            <a:r>
              <a:rPr lang="de-CH" dirty="0"/>
              <a:t>klammern uns an Erinnerungen als würden sie uns </a:t>
            </a:r>
            <a:r>
              <a:rPr lang="de-CH" dirty="0" smtClean="0"/>
              <a:t>ausmachen</a:t>
            </a:r>
            <a:r>
              <a:rPr lang="de-CH" dirty="0"/>
              <a:t>, dabei ist es das, was wir tun, das macht uns </a:t>
            </a:r>
            <a:r>
              <a:rPr lang="de-CH" dirty="0" smtClean="0"/>
              <a:t>aus.» (Ghost in </a:t>
            </a:r>
            <a:r>
              <a:rPr lang="de-CH" dirty="0" err="1" smtClean="0"/>
              <a:t>the</a:t>
            </a:r>
            <a:r>
              <a:rPr lang="de-CH" dirty="0" smtClean="0"/>
              <a:t> Shell, </a:t>
            </a:r>
            <a:r>
              <a:rPr lang="de-CH" dirty="0" smtClean="0">
                <a:solidFill>
                  <a:srgbClr val="FF0000"/>
                </a:solidFill>
              </a:rPr>
              <a:t>Major</a:t>
            </a:r>
            <a:r>
              <a:rPr lang="de-CH" dirty="0" smtClean="0"/>
              <a:t>)</a:t>
            </a:r>
          </a:p>
        </p:txBody>
      </p:sp>
    </p:spTree>
    <p:extLst>
      <p:ext uri="{BB962C8B-B14F-4D97-AF65-F5344CB8AC3E}">
        <p14:creationId xmlns:p14="http://schemas.microsoft.com/office/powerpoint/2010/main" val="13530307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solidFill>
                  <a:srgbClr val="00B0F0"/>
                </a:solidFill>
              </a:rPr>
              <a:t>Suchen und Ersetzen I</a:t>
            </a:r>
            <a:endParaRPr lang="de-CH" b="1" dirty="0">
              <a:solidFill>
                <a:srgbClr val="00B0F0"/>
              </a:solidFill>
            </a:endParaRPr>
          </a:p>
        </p:txBody>
      </p:sp>
      <p:sp>
        <p:nvSpPr>
          <p:cNvPr id="3" name="Inhaltsplatzhalter 2"/>
          <p:cNvSpPr>
            <a:spLocks noGrp="1"/>
          </p:cNvSpPr>
          <p:nvPr>
            <p:ph idx="1"/>
          </p:nvPr>
        </p:nvSpPr>
        <p:spPr/>
        <p:txBody>
          <a:bodyPr>
            <a:normAutofit/>
          </a:bodyPr>
          <a:lstStyle/>
          <a:p>
            <a:pPr marL="1703388" indent="-1703388">
              <a:buNone/>
            </a:pPr>
            <a:r>
              <a:rPr lang="de-CH" dirty="0" smtClean="0"/>
              <a:t>Muster		</a:t>
            </a:r>
            <a:r>
              <a:rPr lang="de-CH" sz="4000" b="1" dirty="0" smtClean="0">
                <a:latin typeface="Consolas" panose="020B0609020204030204" pitchFamily="49" charset="0"/>
              </a:rPr>
              <a:t>/</a:t>
            </a:r>
            <a:r>
              <a:rPr lang="de-CH" sz="4000" b="1" dirty="0" smtClean="0">
                <a:solidFill>
                  <a:srgbClr val="FF0000"/>
                </a:solidFill>
                <a:latin typeface="Consolas" panose="020B0609020204030204" pitchFamily="49" charset="0"/>
              </a:rPr>
              <a:t>Major</a:t>
            </a:r>
            <a:r>
              <a:rPr lang="de-CH" sz="4000" b="1" dirty="0" smtClean="0">
                <a:latin typeface="Consolas" panose="020B0609020204030204" pitchFamily="49" charset="0"/>
              </a:rPr>
              <a:t>/</a:t>
            </a:r>
            <a:r>
              <a:rPr lang="de-CH" sz="4000" dirty="0" err="1">
                <a:solidFill>
                  <a:srgbClr val="0070C0"/>
                </a:solidFill>
              </a:rPr>
              <a:t>Motoko</a:t>
            </a:r>
            <a:r>
              <a:rPr lang="de-CH" sz="4000" dirty="0">
                <a:solidFill>
                  <a:srgbClr val="0070C0"/>
                </a:solidFill>
              </a:rPr>
              <a:t> </a:t>
            </a:r>
            <a:r>
              <a:rPr lang="de-CH" sz="4000" dirty="0" err="1" smtClean="0">
                <a:solidFill>
                  <a:srgbClr val="0070C0"/>
                </a:solidFill>
              </a:rPr>
              <a:t>Kusanagi</a:t>
            </a:r>
            <a:r>
              <a:rPr lang="de-CH" sz="4000" dirty="0" smtClean="0"/>
              <a:t>/</a:t>
            </a:r>
            <a:endParaRPr lang="de-CH" sz="4000" b="1" dirty="0" smtClean="0">
              <a:latin typeface="Consolas" panose="020B0609020204030204" pitchFamily="49" charset="0"/>
            </a:endParaRPr>
          </a:p>
          <a:p>
            <a:pPr marL="1703388" indent="-1703388">
              <a:buNone/>
            </a:pPr>
            <a:endParaRPr lang="de-CH" dirty="0">
              <a:latin typeface="Consolas" panose="020B0609020204030204" pitchFamily="49" charset="0"/>
            </a:endParaRPr>
          </a:p>
          <a:p>
            <a:pPr marL="1703388" indent="-1703388">
              <a:buNone/>
            </a:pPr>
            <a:r>
              <a:rPr lang="de-CH" dirty="0" smtClean="0">
                <a:latin typeface="Consolas" panose="020B0609020204030204" pitchFamily="49" charset="0"/>
              </a:rPr>
              <a:t>Text	</a:t>
            </a:r>
            <a:r>
              <a:rPr lang="de-CH" dirty="0" smtClean="0"/>
              <a:t>«Wir </a:t>
            </a:r>
            <a:r>
              <a:rPr lang="de-CH" dirty="0"/>
              <a:t>klammern uns an Erinnerungen als würden sie uns </a:t>
            </a:r>
            <a:r>
              <a:rPr lang="de-CH" dirty="0" smtClean="0"/>
              <a:t>ausmachen</a:t>
            </a:r>
            <a:r>
              <a:rPr lang="de-CH" dirty="0"/>
              <a:t>, dabei ist es das, was wir tun, das macht uns </a:t>
            </a:r>
            <a:r>
              <a:rPr lang="de-CH" dirty="0" smtClean="0"/>
              <a:t>aus.» (Ghost in </a:t>
            </a:r>
            <a:r>
              <a:rPr lang="de-CH" dirty="0" err="1" smtClean="0"/>
              <a:t>the</a:t>
            </a:r>
            <a:r>
              <a:rPr lang="de-CH" dirty="0" smtClean="0"/>
              <a:t> Shell, </a:t>
            </a:r>
            <a:r>
              <a:rPr lang="de-CH" strike="sngStrike" dirty="0" err="1" smtClean="0">
                <a:solidFill>
                  <a:srgbClr val="FF0000"/>
                </a:solidFill>
              </a:rPr>
              <a:t>Major</a:t>
            </a:r>
            <a:r>
              <a:rPr lang="de-CH" dirty="0" err="1">
                <a:solidFill>
                  <a:srgbClr val="0070C0"/>
                </a:solidFill>
              </a:rPr>
              <a:t>Motoko</a:t>
            </a:r>
            <a:r>
              <a:rPr lang="de-CH" dirty="0">
                <a:solidFill>
                  <a:srgbClr val="0070C0"/>
                </a:solidFill>
              </a:rPr>
              <a:t> </a:t>
            </a:r>
            <a:r>
              <a:rPr lang="de-CH" dirty="0" err="1" smtClean="0">
                <a:solidFill>
                  <a:srgbClr val="0070C0"/>
                </a:solidFill>
              </a:rPr>
              <a:t>Kusanagi</a:t>
            </a:r>
            <a:r>
              <a:rPr lang="de-CH" dirty="0" smtClean="0"/>
              <a:t>)</a:t>
            </a:r>
          </a:p>
        </p:txBody>
      </p:sp>
    </p:spTree>
    <p:extLst>
      <p:ext uri="{BB962C8B-B14F-4D97-AF65-F5344CB8AC3E}">
        <p14:creationId xmlns:p14="http://schemas.microsoft.com/office/powerpoint/2010/main" val="192175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solidFill>
                  <a:srgbClr val="00B0F0"/>
                </a:solidFill>
              </a:rPr>
              <a:t>Mustersuche II</a:t>
            </a:r>
            <a:endParaRPr lang="de-CH" b="1" dirty="0">
              <a:solidFill>
                <a:srgbClr val="00B0F0"/>
              </a:solidFill>
            </a:endParaRPr>
          </a:p>
        </p:txBody>
      </p:sp>
      <p:sp>
        <p:nvSpPr>
          <p:cNvPr id="3" name="Inhaltsplatzhalter 2"/>
          <p:cNvSpPr>
            <a:spLocks noGrp="1"/>
          </p:cNvSpPr>
          <p:nvPr>
            <p:ph idx="1"/>
          </p:nvPr>
        </p:nvSpPr>
        <p:spPr/>
        <p:txBody>
          <a:bodyPr/>
          <a:lstStyle/>
          <a:p>
            <a:pPr marL="1703388" indent="-1703388">
              <a:buNone/>
            </a:pPr>
            <a:r>
              <a:rPr lang="de-CH" dirty="0" smtClean="0"/>
              <a:t>Muster		</a:t>
            </a:r>
            <a:r>
              <a:rPr lang="de-CH" sz="4000" b="1" dirty="0" smtClean="0">
                <a:latin typeface="Consolas" panose="020B0609020204030204" pitchFamily="49" charset="0"/>
              </a:rPr>
              <a:t>/</a:t>
            </a:r>
            <a:r>
              <a:rPr lang="de-CH" sz="4000" b="1" dirty="0" smtClean="0">
                <a:solidFill>
                  <a:srgbClr val="FF0000"/>
                </a:solidFill>
                <a:latin typeface="Consolas" panose="020B0609020204030204" pitchFamily="49" charset="0"/>
              </a:rPr>
              <a:t>([a-z]+)\s\1</a:t>
            </a:r>
            <a:r>
              <a:rPr lang="de-CH" sz="4000" b="1" dirty="0" smtClean="0">
                <a:latin typeface="Consolas" panose="020B0609020204030204" pitchFamily="49" charset="0"/>
              </a:rPr>
              <a:t>/</a:t>
            </a:r>
          </a:p>
          <a:p>
            <a:pPr marL="1703388" indent="-1703388">
              <a:buNone/>
            </a:pPr>
            <a:endParaRPr lang="de-CH" dirty="0">
              <a:latin typeface="Consolas" panose="020B0609020204030204" pitchFamily="49" charset="0"/>
            </a:endParaRPr>
          </a:p>
          <a:p>
            <a:pPr marL="1703388" indent="-1703388">
              <a:buNone/>
            </a:pPr>
            <a:r>
              <a:rPr lang="de-CH" dirty="0" smtClean="0">
                <a:latin typeface="Consolas" panose="020B0609020204030204" pitchFamily="49" charset="0"/>
              </a:rPr>
              <a:t>Text	</a:t>
            </a:r>
            <a:r>
              <a:rPr lang="de-CH" dirty="0" smtClean="0"/>
              <a:t>«Wir </a:t>
            </a:r>
            <a:r>
              <a:rPr lang="de-CH" dirty="0"/>
              <a:t>klammern uns an Erinnerungen als würden sie </a:t>
            </a:r>
            <a:r>
              <a:rPr lang="de-CH" dirty="0">
                <a:solidFill>
                  <a:srgbClr val="FF0000"/>
                </a:solidFill>
              </a:rPr>
              <a:t>uns </a:t>
            </a:r>
            <a:r>
              <a:rPr lang="de-CH" dirty="0" err="1">
                <a:solidFill>
                  <a:srgbClr val="FF0000"/>
                </a:solidFill>
              </a:rPr>
              <a:t>uns</a:t>
            </a:r>
            <a:r>
              <a:rPr lang="de-CH" dirty="0"/>
              <a:t> </a:t>
            </a:r>
            <a:r>
              <a:rPr lang="de-CH" dirty="0"/>
              <a:t>ausmachen, dabei ist es das, was wir tun, das macht uns </a:t>
            </a:r>
            <a:r>
              <a:rPr lang="de-CH" dirty="0" smtClean="0"/>
              <a:t>aus.» (Ghost in </a:t>
            </a:r>
            <a:r>
              <a:rPr lang="de-CH" dirty="0" err="1" smtClean="0"/>
              <a:t>the</a:t>
            </a:r>
            <a:r>
              <a:rPr lang="de-CH" dirty="0" smtClean="0"/>
              <a:t> Shell, Major)</a:t>
            </a:r>
          </a:p>
        </p:txBody>
      </p:sp>
    </p:spTree>
    <p:extLst>
      <p:ext uri="{BB962C8B-B14F-4D97-AF65-F5344CB8AC3E}">
        <p14:creationId xmlns:p14="http://schemas.microsoft.com/office/powerpoint/2010/main" val="24069594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solidFill>
                  <a:srgbClr val="00B0F0"/>
                </a:solidFill>
              </a:rPr>
              <a:t>Suchen und Ersetzen II</a:t>
            </a:r>
            <a:endParaRPr lang="de-CH" b="1" dirty="0">
              <a:solidFill>
                <a:srgbClr val="00B0F0"/>
              </a:solidFill>
            </a:endParaRPr>
          </a:p>
        </p:txBody>
      </p:sp>
      <p:sp>
        <p:nvSpPr>
          <p:cNvPr id="3" name="Inhaltsplatzhalter 2"/>
          <p:cNvSpPr>
            <a:spLocks noGrp="1"/>
          </p:cNvSpPr>
          <p:nvPr>
            <p:ph idx="1"/>
          </p:nvPr>
        </p:nvSpPr>
        <p:spPr>
          <a:xfrm>
            <a:off x="457200" y="1600200"/>
            <a:ext cx="8363272" cy="4525963"/>
          </a:xfrm>
        </p:spPr>
        <p:txBody>
          <a:bodyPr/>
          <a:lstStyle/>
          <a:p>
            <a:pPr marL="1703388" indent="-1703388">
              <a:buNone/>
            </a:pPr>
            <a:r>
              <a:rPr lang="de-CH" dirty="0" smtClean="0"/>
              <a:t>Muster		</a:t>
            </a:r>
            <a:r>
              <a:rPr lang="de-CH" sz="4000" b="1" dirty="0" smtClean="0">
                <a:latin typeface="Consolas" panose="020B0609020204030204" pitchFamily="49" charset="0"/>
              </a:rPr>
              <a:t>/</a:t>
            </a:r>
            <a:r>
              <a:rPr lang="de-CH" sz="4000" b="1" dirty="0" smtClean="0">
                <a:solidFill>
                  <a:srgbClr val="FF0000"/>
                </a:solidFill>
                <a:latin typeface="Consolas" panose="020B0609020204030204" pitchFamily="49" charset="0"/>
              </a:rPr>
              <a:t>([a-z]+)\s\1</a:t>
            </a:r>
            <a:r>
              <a:rPr lang="de-CH" sz="4000" b="1" dirty="0" smtClean="0">
                <a:latin typeface="Consolas" panose="020B0609020204030204" pitchFamily="49" charset="0"/>
              </a:rPr>
              <a:t>/</a:t>
            </a:r>
            <a:r>
              <a:rPr lang="de-CH" sz="4000" b="1" dirty="0" smtClean="0">
                <a:solidFill>
                  <a:srgbClr val="0070C0"/>
                </a:solidFill>
                <a:latin typeface="Consolas" panose="020B0609020204030204" pitchFamily="49" charset="0"/>
              </a:rPr>
              <a:t>$1</a:t>
            </a:r>
            <a:r>
              <a:rPr lang="de-CH" sz="4000" b="1" dirty="0" smtClean="0">
                <a:latin typeface="Consolas" panose="020B0609020204030204" pitchFamily="49" charset="0"/>
              </a:rPr>
              <a:t>/</a:t>
            </a:r>
          </a:p>
          <a:p>
            <a:pPr marL="1703388" indent="-1703388">
              <a:buNone/>
            </a:pPr>
            <a:endParaRPr lang="de-CH" dirty="0">
              <a:latin typeface="Consolas" panose="020B0609020204030204" pitchFamily="49" charset="0"/>
            </a:endParaRPr>
          </a:p>
          <a:p>
            <a:pPr marL="1703388" indent="-1703388">
              <a:buNone/>
            </a:pPr>
            <a:r>
              <a:rPr lang="de-CH" dirty="0" smtClean="0">
                <a:latin typeface="Consolas" panose="020B0609020204030204" pitchFamily="49" charset="0"/>
              </a:rPr>
              <a:t>Text	</a:t>
            </a:r>
            <a:r>
              <a:rPr lang="de-CH" dirty="0" smtClean="0"/>
              <a:t>«Wir </a:t>
            </a:r>
            <a:r>
              <a:rPr lang="de-CH" dirty="0"/>
              <a:t>klammern uns an Erinnerungen als würden sie </a:t>
            </a:r>
            <a:r>
              <a:rPr lang="de-CH" strike="sngStrike" dirty="0">
                <a:solidFill>
                  <a:srgbClr val="FF0000"/>
                </a:solidFill>
              </a:rPr>
              <a:t>uns </a:t>
            </a:r>
            <a:r>
              <a:rPr lang="de-CH" strike="sngStrike" dirty="0" err="1" smtClean="0">
                <a:solidFill>
                  <a:srgbClr val="FF0000"/>
                </a:solidFill>
              </a:rPr>
              <a:t>uns</a:t>
            </a:r>
            <a:r>
              <a:rPr lang="de-CH" dirty="0" err="1" smtClean="0">
                <a:solidFill>
                  <a:srgbClr val="0070C0"/>
                </a:solidFill>
              </a:rPr>
              <a:t>uns</a:t>
            </a:r>
            <a:r>
              <a:rPr lang="de-CH" dirty="0" smtClean="0"/>
              <a:t> </a:t>
            </a:r>
            <a:r>
              <a:rPr lang="de-CH" dirty="0"/>
              <a:t>ausmachen, dabei ist es das, was wir tun, das macht uns </a:t>
            </a:r>
            <a:r>
              <a:rPr lang="de-CH" dirty="0" smtClean="0"/>
              <a:t>aus.» (Ghost in </a:t>
            </a:r>
            <a:r>
              <a:rPr lang="de-CH" dirty="0" err="1" smtClean="0"/>
              <a:t>the</a:t>
            </a:r>
            <a:r>
              <a:rPr lang="de-CH" dirty="0" smtClean="0"/>
              <a:t> Shell, Major)</a:t>
            </a:r>
          </a:p>
        </p:txBody>
      </p:sp>
    </p:spTree>
    <p:extLst>
      <p:ext uri="{BB962C8B-B14F-4D97-AF65-F5344CB8AC3E}">
        <p14:creationId xmlns:p14="http://schemas.microsoft.com/office/powerpoint/2010/main" val="33688529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Autofit/>
          </a:bodyPr>
          <a:lstStyle/>
          <a:p>
            <a:r>
              <a:rPr lang="de-CH" sz="9600" b="1" dirty="0" err="1" smtClean="0">
                <a:solidFill>
                  <a:srgbClr val="00B0F0"/>
                </a:solidFill>
              </a:rPr>
              <a:t>Markov</a:t>
            </a:r>
            <a:r>
              <a:rPr lang="de-CH" sz="9600" b="1" dirty="0" smtClean="0">
                <a:solidFill>
                  <a:srgbClr val="00B0F0"/>
                </a:solidFill>
              </a:rPr>
              <a:t> Algorithmen</a:t>
            </a:r>
            <a:endParaRPr lang="de-CH" sz="9600" b="1" dirty="0">
              <a:solidFill>
                <a:srgbClr val="00B0F0"/>
              </a:solidFill>
            </a:endParaRPr>
          </a:p>
        </p:txBody>
      </p:sp>
      <p:sp>
        <p:nvSpPr>
          <p:cNvPr id="3" name="Untertitel 2"/>
          <p:cNvSpPr>
            <a:spLocks noGrp="1"/>
          </p:cNvSpPr>
          <p:nvPr>
            <p:ph type="subTitle" idx="1"/>
          </p:nvPr>
        </p:nvSpPr>
        <p:spPr>
          <a:xfrm>
            <a:off x="1371600" y="4437112"/>
            <a:ext cx="6400800" cy="1201688"/>
          </a:xfrm>
        </p:spPr>
        <p:txBody>
          <a:bodyPr/>
          <a:lstStyle/>
          <a:p>
            <a:r>
              <a:rPr lang="de-CH" dirty="0" smtClean="0"/>
              <a:t>Ersetzungsprogramm auf Basis von Such- und Ersetzungsmustern</a:t>
            </a:r>
            <a:endParaRPr lang="de-CH" dirty="0"/>
          </a:p>
        </p:txBody>
      </p:sp>
    </p:spTree>
    <p:extLst>
      <p:ext uri="{BB962C8B-B14F-4D97-AF65-F5344CB8AC3E}">
        <p14:creationId xmlns:p14="http://schemas.microsoft.com/office/powerpoint/2010/main" val="3626402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CH" sz="3600" b="1" dirty="0" smtClean="0">
                <a:solidFill>
                  <a:srgbClr val="00B0F0"/>
                </a:solidFill>
              </a:rPr>
              <a:t>Problemstellung: Liegt ein Palindrom vor?</a:t>
            </a:r>
            <a:endParaRPr lang="de-CH" sz="3600" b="1" dirty="0">
              <a:solidFill>
                <a:srgbClr val="00B0F0"/>
              </a:solidFill>
            </a:endParaRPr>
          </a:p>
        </p:txBody>
      </p:sp>
      <p:sp>
        <p:nvSpPr>
          <p:cNvPr id="5" name="Abgerundete rechteckige Legende 4"/>
          <p:cNvSpPr/>
          <p:nvPr/>
        </p:nvSpPr>
        <p:spPr>
          <a:xfrm>
            <a:off x="827584" y="1340768"/>
            <a:ext cx="7776864" cy="1224136"/>
          </a:xfrm>
          <a:prstGeom prst="wedgeRoundRectCallout">
            <a:avLst>
              <a:gd name="adj1" fmla="val 22109"/>
              <a:gd name="adj2" fmla="val -69766"/>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r>
              <a:rPr lang="de-CH" sz="3200" dirty="0"/>
              <a:t>Ein </a:t>
            </a:r>
            <a:r>
              <a:rPr lang="de-CH" sz="3200" b="1" dirty="0" smtClean="0"/>
              <a:t>Palindrom</a:t>
            </a:r>
            <a:r>
              <a:rPr lang="de-CH" sz="3200" dirty="0" smtClean="0"/>
              <a:t> </a:t>
            </a:r>
            <a:r>
              <a:rPr lang="de-CH" sz="3200" dirty="0"/>
              <a:t>ist eine Zeichenkette, die vorwärts wie rückwärts gelesen identisch ist.</a:t>
            </a:r>
          </a:p>
        </p:txBody>
      </p:sp>
      <p:sp>
        <p:nvSpPr>
          <p:cNvPr id="6" name="Inhaltsplatzhalter 2"/>
          <p:cNvSpPr>
            <a:spLocks noGrp="1"/>
          </p:cNvSpPr>
          <p:nvPr>
            <p:ph idx="1"/>
          </p:nvPr>
        </p:nvSpPr>
        <p:spPr>
          <a:xfrm>
            <a:off x="457200" y="3429000"/>
            <a:ext cx="8363272" cy="2697163"/>
          </a:xfrm>
        </p:spPr>
        <p:txBody>
          <a:bodyPr>
            <a:normAutofit fontScale="92500" lnSpcReduction="10000"/>
          </a:bodyPr>
          <a:lstStyle/>
          <a:p>
            <a:pPr marL="1703388" indent="-1703388">
              <a:buNone/>
            </a:pPr>
            <a:r>
              <a:rPr lang="de-CH" dirty="0" smtClean="0"/>
              <a:t>Beispiele</a:t>
            </a:r>
          </a:p>
          <a:p>
            <a:r>
              <a:rPr lang="de-CH" dirty="0" err="1" smtClean="0"/>
              <a:t>Sugus</a:t>
            </a:r>
            <a:endParaRPr lang="de-CH" dirty="0" smtClean="0"/>
          </a:p>
          <a:p>
            <a:r>
              <a:rPr lang="de-CH" dirty="0" smtClean="0"/>
              <a:t>Regallager</a:t>
            </a:r>
            <a:endParaRPr lang="de-CH" dirty="0"/>
          </a:p>
          <a:p>
            <a:r>
              <a:rPr lang="de-CH" dirty="0" smtClean="0"/>
              <a:t>Otto</a:t>
            </a:r>
          </a:p>
          <a:p>
            <a:r>
              <a:rPr lang="de-CH" dirty="0"/>
              <a:t>Ein Neger mit Gazelle zagt im Regen nie</a:t>
            </a:r>
            <a:r>
              <a:rPr lang="de-CH" dirty="0" smtClean="0"/>
              <a:t>.</a:t>
            </a:r>
            <a:endParaRPr lang="de-CH" dirty="0"/>
          </a:p>
          <a:p>
            <a:endParaRPr lang="de-CH" dirty="0" smtClean="0"/>
          </a:p>
        </p:txBody>
      </p:sp>
    </p:spTree>
    <p:extLst>
      <p:ext uri="{BB962C8B-B14F-4D97-AF65-F5344CB8AC3E}">
        <p14:creationId xmlns:p14="http://schemas.microsoft.com/office/powerpoint/2010/main" val="8444307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2195736" y="3140968"/>
            <a:ext cx="4896544" cy="2862322"/>
          </a:xfrm>
          <a:prstGeom prst="rect">
            <a:avLst/>
          </a:prstGeom>
          <a:noFill/>
        </p:spPr>
        <p:txBody>
          <a:bodyPr wrap="square" rtlCol="0">
            <a:spAutoFit/>
          </a:bodyPr>
          <a:lstStyle/>
          <a:p>
            <a:pPr algn="ctr"/>
            <a:r>
              <a:rPr lang="de-CH" sz="6000" dirty="0" err="1" smtClean="0">
                <a:latin typeface="Consolas" panose="020B0609020204030204" pitchFamily="49" charset="0"/>
              </a:rPr>
              <a:t>sugus</a:t>
            </a:r>
            <a:endParaRPr lang="de-CH" sz="6000" dirty="0" smtClean="0">
              <a:latin typeface="Consolas" panose="020B0609020204030204" pitchFamily="49" charset="0"/>
            </a:endParaRPr>
          </a:p>
          <a:p>
            <a:pPr algn="ctr"/>
            <a:r>
              <a:rPr lang="de-CH" sz="6000" dirty="0" err="1" smtClean="0">
                <a:latin typeface="Consolas" panose="020B0609020204030204" pitchFamily="49" charset="0"/>
              </a:rPr>
              <a:t>ugu</a:t>
            </a:r>
            <a:endParaRPr lang="de-CH" sz="6000" dirty="0" smtClean="0">
              <a:latin typeface="Consolas" panose="020B0609020204030204" pitchFamily="49" charset="0"/>
            </a:endParaRPr>
          </a:p>
          <a:p>
            <a:pPr algn="ctr"/>
            <a:r>
              <a:rPr lang="de-CH" sz="6000" dirty="0" smtClean="0">
                <a:latin typeface="Consolas" panose="020B0609020204030204" pitchFamily="49" charset="0"/>
              </a:rPr>
              <a:t>g</a:t>
            </a:r>
            <a:endParaRPr lang="de-CH" sz="6000" dirty="0">
              <a:latin typeface="Consolas" panose="020B0609020204030204" pitchFamily="49" charset="0"/>
            </a:endParaRPr>
          </a:p>
        </p:txBody>
      </p:sp>
      <p:sp>
        <p:nvSpPr>
          <p:cNvPr id="7" name="Textfeld 6"/>
          <p:cNvSpPr txBox="1"/>
          <p:nvPr/>
        </p:nvSpPr>
        <p:spPr>
          <a:xfrm>
            <a:off x="971600" y="1949931"/>
            <a:ext cx="6912768" cy="830997"/>
          </a:xfrm>
          <a:prstGeom prst="rect">
            <a:avLst/>
          </a:prstGeom>
          <a:noFill/>
        </p:spPr>
        <p:txBody>
          <a:bodyPr wrap="square" rtlCol="0">
            <a:spAutoFit/>
          </a:bodyPr>
          <a:lstStyle/>
          <a:p>
            <a:pPr algn="ctr"/>
            <a:r>
              <a:rPr lang="de-CH" sz="4800" dirty="0" smtClean="0">
                <a:latin typeface="Consolas" panose="020B0609020204030204" pitchFamily="49" charset="0"/>
              </a:rPr>
              <a:t>/</a:t>
            </a:r>
            <a:r>
              <a:rPr lang="de-CH" sz="4800" dirty="0" smtClean="0">
                <a:solidFill>
                  <a:srgbClr val="FF0000"/>
                </a:solidFill>
                <a:latin typeface="Consolas" panose="020B0609020204030204" pitchFamily="49" charset="0"/>
              </a:rPr>
              <a:t>^(.)(.*)\1$</a:t>
            </a:r>
            <a:r>
              <a:rPr lang="de-CH" sz="4800" dirty="0" smtClean="0">
                <a:latin typeface="Consolas" panose="020B0609020204030204" pitchFamily="49" charset="0"/>
              </a:rPr>
              <a:t>/</a:t>
            </a:r>
            <a:r>
              <a:rPr lang="de-CH" sz="4800" dirty="0" smtClean="0">
                <a:solidFill>
                  <a:srgbClr val="0070C0"/>
                </a:solidFill>
                <a:latin typeface="Consolas" panose="020B0609020204030204" pitchFamily="49" charset="0"/>
              </a:rPr>
              <a:t>$2</a:t>
            </a:r>
            <a:r>
              <a:rPr lang="de-CH" sz="4800" dirty="0" smtClean="0">
                <a:latin typeface="Consolas" panose="020B0609020204030204" pitchFamily="49" charset="0"/>
              </a:rPr>
              <a:t>/</a:t>
            </a:r>
            <a:endParaRPr lang="de-CH" sz="4800" dirty="0">
              <a:latin typeface="Consolas" panose="020B0609020204030204" pitchFamily="49" charset="0"/>
            </a:endParaRPr>
          </a:p>
        </p:txBody>
      </p:sp>
      <p:sp>
        <p:nvSpPr>
          <p:cNvPr id="5" name="Textfeld 4"/>
          <p:cNvSpPr txBox="1"/>
          <p:nvPr/>
        </p:nvSpPr>
        <p:spPr>
          <a:xfrm>
            <a:off x="336124" y="404664"/>
            <a:ext cx="8340332" cy="1384995"/>
          </a:xfrm>
          <a:prstGeom prst="rect">
            <a:avLst/>
          </a:prstGeom>
          <a:noFill/>
        </p:spPr>
        <p:txBody>
          <a:bodyPr wrap="square" rtlCol="0">
            <a:spAutoFit/>
          </a:bodyPr>
          <a:lstStyle/>
          <a:p>
            <a:r>
              <a:rPr lang="de-CH" sz="2800" dirty="0" smtClean="0"/>
              <a:t>Reduktionsregel: Ein Palindrom bleibt ein Palindrom wenn gleichlautende Anfangs- und Endbuchstaben entfernt werden:</a:t>
            </a:r>
            <a:endParaRPr lang="de-CH" sz="2800" dirty="0"/>
          </a:p>
        </p:txBody>
      </p:sp>
      <mc:AlternateContent xmlns:mc="http://schemas.openxmlformats.org/markup-compatibility/2006">
        <mc:Choice xmlns:p14="http://schemas.microsoft.com/office/powerpoint/2010/main" Requires="p14">
          <p:contentPart p14:bwMode="auto" r:id="rId2">
            <p14:nvContentPartPr>
              <p14:cNvPr id="3" name="Freihand 2"/>
              <p14:cNvContentPartPr/>
              <p14:nvPr/>
            </p14:nvContentPartPr>
            <p14:xfrm>
              <a:off x="318960" y="1364760"/>
              <a:ext cx="7249320" cy="4498200"/>
            </p14:xfrm>
          </p:contentPart>
        </mc:Choice>
        <mc:Fallback>
          <p:pic>
            <p:nvPicPr>
              <p:cNvPr id="3" name="Freihand 2"/>
              <p:cNvPicPr/>
              <p:nvPr/>
            </p:nvPicPr>
            <p:blipFill>
              <a:blip r:embed="rId3"/>
              <a:stretch>
                <a:fillRect/>
              </a:stretch>
            </p:blipFill>
            <p:spPr>
              <a:xfrm>
                <a:off x="307440" y="1350720"/>
                <a:ext cx="7270200" cy="4521600"/>
              </a:xfrm>
              <a:prstGeom prst="rect">
                <a:avLst/>
              </a:prstGeom>
            </p:spPr>
          </p:pic>
        </mc:Fallback>
      </mc:AlternateContent>
    </p:spTree>
    <p:extLst>
      <p:ext uri="{BB962C8B-B14F-4D97-AF65-F5344CB8AC3E}">
        <p14:creationId xmlns:p14="http://schemas.microsoft.com/office/powerpoint/2010/main" val="12368750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23528" y="3865354"/>
            <a:ext cx="5408725" cy="523220"/>
          </a:xfrm>
          <a:prstGeom prst="rect">
            <a:avLst/>
          </a:prstGeom>
          <a:noFill/>
        </p:spPr>
        <p:txBody>
          <a:bodyPr wrap="none" rtlCol="0">
            <a:spAutoFit/>
          </a:bodyPr>
          <a:lstStyle/>
          <a:p>
            <a:r>
              <a:rPr lang="de-CH" sz="2800" dirty="0" smtClean="0"/>
              <a:t>b) Ein beliebiges Wort mit Länge &gt; 1</a:t>
            </a:r>
            <a:endParaRPr lang="de-CH" sz="2800" dirty="0"/>
          </a:p>
        </p:txBody>
      </p:sp>
      <p:sp>
        <p:nvSpPr>
          <p:cNvPr id="5" name="Textfeld 4"/>
          <p:cNvSpPr txBox="1"/>
          <p:nvPr/>
        </p:nvSpPr>
        <p:spPr>
          <a:xfrm>
            <a:off x="971600" y="2524452"/>
            <a:ext cx="7704856" cy="769441"/>
          </a:xfrm>
          <a:prstGeom prst="rect">
            <a:avLst/>
          </a:prstGeom>
          <a:noFill/>
        </p:spPr>
        <p:txBody>
          <a:bodyPr wrap="square" rtlCol="0">
            <a:spAutoFit/>
          </a:bodyPr>
          <a:lstStyle/>
          <a:p>
            <a:r>
              <a:rPr lang="de-CH" sz="4400" dirty="0" smtClean="0">
                <a:latin typeface="Consolas" panose="020B0609020204030204" pitchFamily="49" charset="0"/>
              </a:rPr>
              <a:t>/</a:t>
            </a:r>
            <a:r>
              <a:rPr lang="de-CH" sz="4400" dirty="0" smtClean="0">
                <a:solidFill>
                  <a:srgbClr val="FF0000"/>
                </a:solidFill>
                <a:latin typeface="Consolas" panose="020B0609020204030204" pitchFamily="49" charset="0"/>
              </a:rPr>
              <a:t>^.?$</a:t>
            </a:r>
            <a:r>
              <a:rPr lang="de-CH" sz="4400" dirty="0" smtClean="0">
                <a:latin typeface="Consolas" panose="020B0609020204030204" pitchFamily="49" charset="0"/>
              </a:rPr>
              <a:t>/</a:t>
            </a:r>
            <a:r>
              <a:rPr lang="de-CH" sz="4400" dirty="0" smtClean="0">
                <a:solidFill>
                  <a:srgbClr val="0070C0"/>
                </a:solidFill>
                <a:latin typeface="Consolas" panose="020B0609020204030204" pitchFamily="49" charset="0"/>
              </a:rPr>
              <a:t>Palindrom</a:t>
            </a:r>
            <a:r>
              <a:rPr lang="de-CH" sz="4400" dirty="0" smtClean="0">
                <a:latin typeface="Consolas" panose="020B0609020204030204" pitchFamily="49" charset="0"/>
              </a:rPr>
              <a:t>/</a:t>
            </a:r>
            <a:endParaRPr lang="de-CH" sz="4400" dirty="0">
              <a:latin typeface="Consolas" panose="020B0609020204030204" pitchFamily="49" charset="0"/>
            </a:endParaRPr>
          </a:p>
        </p:txBody>
      </p:sp>
      <p:sp>
        <p:nvSpPr>
          <p:cNvPr id="6" name="Textfeld 5"/>
          <p:cNvSpPr txBox="1"/>
          <p:nvPr/>
        </p:nvSpPr>
        <p:spPr>
          <a:xfrm>
            <a:off x="971600" y="4581128"/>
            <a:ext cx="7704856" cy="769441"/>
          </a:xfrm>
          <a:prstGeom prst="rect">
            <a:avLst/>
          </a:prstGeom>
          <a:noFill/>
        </p:spPr>
        <p:txBody>
          <a:bodyPr wrap="square" rtlCol="0">
            <a:spAutoFit/>
          </a:bodyPr>
          <a:lstStyle/>
          <a:p>
            <a:r>
              <a:rPr lang="de-CH" sz="4400" dirty="0" smtClean="0">
                <a:latin typeface="Consolas" panose="020B0609020204030204" pitchFamily="49" charset="0"/>
              </a:rPr>
              <a:t>/</a:t>
            </a:r>
            <a:r>
              <a:rPr lang="de-CH" sz="4400" dirty="0" smtClean="0">
                <a:solidFill>
                  <a:srgbClr val="FF0000"/>
                </a:solidFill>
                <a:latin typeface="Consolas" panose="020B0609020204030204" pitchFamily="49" charset="0"/>
              </a:rPr>
              <a:t>^..+$</a:t>
            </a:r>
            <a:r>
              <a:rPr lang="de-CH" sz="4400" dirty="0" smtClean="0">
                <a:latin typeface="Consolas" panose="020B0609020204030204" pitchFamily="49" charset="0"/>
              </a:rPr>
              <a:t>/</a:t>
            </a:r>
            <a:r>
              <a:rPr lang="de-CH" sz="4400" dirty="0" smtClean="0">
                <a:solidFill>
                  <a:srgbClr val="0070C0"/>
                </a:solidFill>
                <a:latin typeface="Consolas" panose="020B0609020204030204" pitchFamily="49" charset="0"/>
              </a:rPr>
              <a:t>kein Palindrom</a:t>
            </a:r>
            <a:r>
              <a:rPr lang="de-CH" sz="4400" dirty="0" smtClean="0">
                <a:latin typeface="Consolas" panose="020B0609020204030204" pitchFamily="49" charset="0"/>
              </a:rPr>
              <a:t>/</a:t>
            </a:r>
            <a:endParaRPr lang="de-CH" sz="4400" dirty="0">
              <a:latin typeface="Consolas" panose="020B0609020204030204" pitchFamily="49" charset="0"/>
            </a:endParaRPr>
          </a:p>
        </p:txBody>
      </p:sp>
      <p:sp>
        <p:nvSpPr>
          <p:cNvPr id="8" name="Textfeld 7"/>
          <p:cNvSpPr txBox="1"/>
          <p:nvPr/>
        </p:nvSpPr>
        <p:spPr>
          <a:xfrm>
            <a:off x="336124" y="404664"/>
            <a:ext cx="7721794" cy="1815882"/>
          </a:xfrm>
          <a:prstGeom prst="rect">
            <a:avLst/>
          </a:prstGeom>
          <a:noFill/>
        </p:spPr>
        <p:txBody>
          <a:bodyPr wrap="none" rtlCol="0">
            <a:spAutoFit/>
          </a:bodyPr>
          <a:lstStyle/>
          <a:p>
            <a:r>
              <a:rPr lang="de-CH" sz="2800" dirty="0" smtClean="0"/>
              <a:t>Nach mehrmaliger </a:t>
            </a:r>
            <a:r>
              <a:rPr lang="de-CH" sz="2800" dirty="0"/>
              <a:t>A</a:t>
            </a:r>
            <a:r>
              <a:rPr lang="de-CH" sz="2800" dirty="0" smtClean="0"/>
              <a:t>nwendung der Reduktionsregel</a:t>
            </a:r>
          </a:p>
          <a:p>
            <a:r>
              <a:rPr lang="de-CH" sz="2800" dirty="0" smtClean="0"/>
              <a:t>verbleibt …</a:t>
            </a:r>
          </a:p>
          <a:p>
            <a:endParaRPr lang="de-CH" sz="2800" dirty="0"/>
          </a:p>
          <a:p>
            <a:r>
              <a:rPr lang="de-CH" sz="2800" dirty="0" smtClean="0"/>
              <a:t>a) Ein Wort der Länge 1 oder 0</a:t>
            </a:r>
            <a:endParaRPr lang="de-CH" sz="2800" dirty="0"/>
          </a:p>
        </p:txBody>
      </p:sp>
      <mc:AlternateContent xmlns:mc="http://schemas.openxmlformats.org/markup-compatibility/2006">
        <mc:Choice xmlns:p14="http://schemas.microsoft.com/office/powerpoint/2010/main" Requires="p14">
          <p:contentPart p14:bwMode="auto" r:id="rId2">
            <p14:nvContentPartPr>
              <p14:cNvPr id="3" name="Freihand 2"/>
              <p14:cNvContentPartPr/>
              <p14:nvPr/>
            </p14:nvContentPartPr>
            <p14:xfrm>
              <a:off x="1801440" y="5471640"/>
              <a:ext cx="761040" cy="382680"/>
            </p14:xfrm>
          </p:contentPart>
        </mc:Choice>
        <mc:Fallback>
          <p:pic>
            <p:nvPicPr>
              <p:cNvPr id="3" name="Freihand 2"/>
              <p:cNvPicPr/>
              <p:nvPr/>
            </p:nvPicPr>
            <p:blipFill>
              <a:blip r:embed="rId3"/>
              <a:stretch>
                <a:fillRect/>
              </a:stretch>
            </p:blipFill>
            <p:spPr>
              <a:xfrm>
                <a:off x="1788120" y="5457600"/>
                <a:ext cx="788400" cy="409320"/>
              </a:xfrm>
              <a:prstGeom prst="rect">
                <a:avLst/>
              </a:prstGeom>
            </p:spPr>
          </p:pic>
        </mc:Fallback>
      </mc:AlternateContent>
    </p:spTree>
    <p:extLst>
      <p:ext uri="{BB962C8B-B14F-4D97-AF65-F5344CB8AC3E}">
        <p14:creationId xmlns:p14="http://schemas.microsoft.com/office/powerpoint/2010/main" val="1369588656"/>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156</Words>
  <Application>Microsoft Office PowerPoint</Application>
  <PresentationFormat>Bildschirmpräsentation (4:3)</PresentationFormat>
  <Paragraphs>53</Paragraphs>
  <Slides>12</Slides>
  <Notes>1</Notes>
  <HiddenSlides>0</HiddenSlides>
  <MMClips>0</MMClips>
  <ScaleCrop>false</ScaleCrop>
  <HeadingPairs>
    <vt:vector size="4" baseType="variant">
      <vt:variant>
        <vt:lpstr>Design</vt:lpstr>
      </vt:variant>
      <vt:variant>
        <vt:i4>1</vt:i4>
      </vt:variant>
      <vt:variant>
        <vt:lpstr>Folientitel</vt:lpstr>
      </vt:variant>
      <vt:variant>
        <vt:i4>12</vt:i4>
      </vt:variant>
    </vt:vector>
  </HeadingPairs>
  <TitlesOfParts>
    <vt:vector size="13" baseType="lpstr">
      <vt:lpstr>Larissa</vt:lpstr>
      <vt:lpstr>Suchen &amp; Ersetzen  </vt:lpstr>
      <vt:lpstr>Mustersuche I</vt:lpstr>
      <vt:lpstr>Suchen und Ersetzen I</vt:lpstr>
      <vt:lpstr>Mustersuche II</vt:lpstr>
      <vt:lpstr>Suchen und Ersetzen II</vt:lpstr>
      <vt:lpstr>Markov Algorithmen</vt:lpstr>
      <vt:lpstr>Problemstellung: Liegt ein Palindrom vor?</vt:lpstr>
      <vt:lpstr>PowerPoint-Präsentation</vt:lpstr>
      <vt:lpstr>PowerPoint-Präsentation</vt:lpstr>
      <vt:lpstr>Ersetzungsprogramm </vt:lpstr>
      <vt:lpstr>Vokal und Konsonantentrenner</vt:lpstr>
      <vt:lpstr>Vokabel und Konsonantentrenner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Suchen Ersetzen  Verarbeiten</dc:title>
  <dc:creator>Vincent Tscherter</dc:creator>
  <cp:lastModifiedBy>Vincent Tscherter</cp:lastModifiedBy>
  <cp:revision>9</cp:revision>
  <dcterms:created xsi:type="dcterms:W3CDTF">2017-08-29T10:16:58Z</dcterms:created>
  <dcterms:modified xsi:type="dcterms:W3CDTF">2017-08-29T18:32:42Z</dcterms:modified>
</cp:coreProperties>
</file>