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4" r:id="rId2"/>
    <p:sldId id="261" r:id="rId3"/>
    <p:sldId id="262" r:id="rId4"/>
    <p:sldId id="265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FEFF"/>
    <a:srgbClr val="D88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89"/>
    <p:restoredTop sz="94638"/>
  </p:normalViewPr>
  <p:slideViewPr>
    <p:cSldViewPr snapToObjects="1">
      <p:cViewPr varScale="1">
        <p:scale>
          <a:sx n="106" d="100"/>
          <a:sy n="106" d="100"/>
        </p:scale>
        <p:origin x="192" y="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540000" cy="54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452D3A-0BF9-4A2D-9730-FDF708BC8059}" type="datetimeFigureOut">
              <a:rPr lang="de-CH" smtClean="0"/>
              <a:t>13.03.25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CF46F7-BA1C-4E59-895E-B421ED798BC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32646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Ralf Kretzschmar, CC0 https://</a:t>
            </a:r>
            <a:r>
              <a:rPr lang="de-CH" dirty="0" err="1"/>
              <a:t>creativecommons.org</a:t>
            </a:r>
            <a:r>
              <a:rPr lang="de-CH" dirty="0"/>
              <a:t>/</a:t>
            </a:r>
            <a:r>
              <a:rPr lang="de-CH" dirty="0" err="1"/>
              <a:t>publicdomain</a:t>
            </a:r>
            <a:r>
              <a:rPr lang="de-CH" dirty="0"/>
              <a:t>/</a:t>
            </a:r>
            <a:r>
              <a:rPr lang="de-CH" dirty="0" err="1"/>
              <a:t>zero</a:t>
            </a:r>
            <a:r>
              <a:rPr lang="de-CH" dirty="0"/>
              <a:t>/1.0/</a:t>
            </a:r>
            <a:r>
              <a:rPr lang="de-CH" dirty="0" err="1"/>
              <a:t>deed.de</a:t>
            </a:r>
            <a:r>
              <a:rPr lang="de-CH" dirty="0"/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CF46F7-BA1C-4E59-895E-B421ED798BC0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1788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4A1F9D-3A34-FF41-8BAE-C715CEA6A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cxnSp>
        <p:nvCxnSpPr>
          <p:cNvPr id="3" name="Gerade Verbindung 7">
            <a:extLst>
              <a:ext uri="{FF2B5EF4-FFF2-40B4-BE49-F238E27FC236}">
                <a16:creationId xmlns:a16="http://schemas.microsoft.com/office/drawing/2014/main" id="{A8D0103B-2A49-46B4-A21A-A6BE495AA474}"/>
              </a:ext>
            </a:extLst>
          </p:cNvPr>
          <p:cNvCxnSpPr>
            <a:cxnSpLocks/>
          </p:cNvCxnSpPr>
          <p:nvPr userDrawn="1"/>
        </p:nvCxnSpPr>
        <p:spPr>
          <a:xfrm flipV="1">
            <a:off x="6948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9">
            <a:extLst>
              <a:ext uri="{FF2B5EF4-FFF2-40B4-BE49-F238E27FC236}">
                <a16:creationId xmlns:a16="http://schemas.microsoft.com/office/drawing/2014/main" id="{2DD48C17-0DFF-4BD6-86CC-B72FEFF37FE7}"/>
              </a:ext>
            </a:extLst>
          </p:cNvPr>
          <p:cNvCxnSpPr>
            <a:cxnSpLocks/>
          </p:cNvCxnSpPr>
          <p:nvPr userDrawn="1"/>
        </p:nvCxnSpPr>
        <p:spPr>
          <a:xfrm flipV="1">
            <a:off x="1235914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10">
            <a:extLst>
              <a:ext uri="{FF2B5EF4-FFF2-40B4-BE49-F238E27FC236}">
                <a16:creationId xmlns:a16="http://schemas.microsoft.com/office/drawing/2014/main" id="{2F401F04-ECEA-4431-AB31-517D3872041E}"/>
              </a:ext>
            </a:extLst>
          </p:cNvPr>
          <p:cNvCxnSpPr>
            <a:cxnSpLocks/>
          </p:cNvCxnSpPr>
          <p:nvPr userDrawn="1"/>
        </p:nvCxnSpPr>
        <p:spPr>
          <a:xfrm flipV="1">
            <a:off x="177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11">
            <a:extLst>
              <a:ext uri="{FF2B5EF4-FFF2-40B4-BE49-F238E27FC236}">
                <a16:creationId xmlns:a16="http://schemas.microsoft.com/office/drawing/2014/main" id="{547FB0CB-FAA3-481A-BFF6-505CC6BF3AE3}"/>
              </a:ext>
            </a:extLst>
          </p:cNvPr>
          <p:cNvCxnSpPr>
            <a:cxnSpLocks/>
          </p:cNvCxnSpPr>
          <p:nvPr userDrawn="1"/>
        </p:nvCxnSpPr>
        <p:spPr>
          <a:xfrm flipV="1">
            <a:off x="231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12">
            <a:extLst>
              <a:ext uri="{FF2B5EF4-FFF2-40B4-BE49-F238E27FC236}">
                <a16:creationId xmlns:a16="http://schemas.microsoft.com/office/drawing/2014/main" id="{761230EC-B51C-4967-A08A-3E1B4114C860}"/>
              </a:ext>
            </a:extLst>
          </p:cNvPr>
          <p:cNvCxnSpPr>
            <a:cxnSpLocks/>
          </p:cNvCxnSpPr>
          <p:nvPr userDrawn="1"/>
        </p:nvCxnSpPr>
        <p:spPr>
          <a:xfrm flipV="1">
            <a:off x="285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13">
            <a:extLst>
              <a:ext uri="{FF2B5EF4-FFF2-40B4-BE49-F238E27FC236}">
                <a16:creationId xmlns:a16="http://schemas.microsoft.com/office/drawing/2014/main" id="{A99815D3-9980-4683-8727-572F0E492734}"/>
              </a:ext>
            </a:extLst>
          </p:cNvPr>
          <p:cNvCxnSpPr>
            <a:cxnSpLocks/>
          </p:cNvCxnSpPr>
          <p:nvPr userDrawn="1"/>
        </p:nvCxnSpPr>
        <p:spPr>
          <a:xfrm flipV="1">
            <a:off x="3396103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14">
            <a:extLst>
              <a:ext uri="{FF2B5EF4-FFF2-40B4-BE49-F238E27FC236}">
                <a16:creationId xmlns:a16="http://schemas.microsoft.com/office/drawing/2014/main" id="{FD301CB7-DEF7-495E-A342-5601ADC1B05D}"/>
              </a:ext>
            </a:extLst>
          </p:cNvPr>
          <p:cNvCxnSpPr>
            <a:cxnSpLocks/>
          </p:cNvCxnSpPr>
          <p:nvPr userDrawn="1"/>
        </p:nvCxnSpPr>
        <p:spPr>
          <a:xfrm flipV="1">
            <a:off x="393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15">
            <a:extLst>
              <a:ext uri="{FF2B5EF4-FFF2-40B4-BE49-F238E27FC236}">
                <a16:creationId xmlns:a16="http://schemas.microsoft.com/office/drawing/2014/main" id="{8EDBD2C0-17EE-4028-95D9-B2F2324728E5}"/>
              </a:ext>
            </a:extLst>
          </p:cNvPr>
          <p:cNvCxnSpPr>
            <a:cxnSpLocks/>
          </p:cNvCxnSpPr>
          <p:nvPr userDrawn="1"/>
        </p:nvCxnSpPr>
        <p:spPr>
          <a:xfrm flipV="1">
            <a:off x="447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6">
            <a:extLst>
              <a:ext uri="{FF2B5EF4-FFF2-40B4-BE49-F238E27FC236}">
                <a16:creationId xmlns:a16="http://schemas.microsoft.com/office/drawing/2014/main" id="{89FDEAD6-E1E4-4418-87CF-67B21C29837A}"/>
              </a:ext>
            </a:extLst>
          </p:cNvPr>
          <p:cNvCxnSpPr>
            <a:cxnSpLocks/>
          </p:cNvCxnSpPr>
          <p:nvPr userDrawn="1"/>
        </p:nvCxnSpPr>
        <p:spPr>
          <a:xfrm flipV="1">
            <a:off x="501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7">
            <a:extLst>
              <a:ext uri="{FF2B5EF4-FFF2-40B4-BE49-F238E27FC236}">
                <a16:creationId xmlns:a16="http://schemas.microsoft.com/office/drawing/2014/main" id="{0EEA86F9-86DB-4D7A-B4B9-8275538EB056}"/>
              </a:ext>
            </a:extLst>
          </p:cNvPr>
          <p:cNvCxnSpPr>
            <a:cxnSpLocks/>
          </p:cNvCxnSpPr>
          <p:nvPr userDrawn="1"/>
        </p:nvCxnSpPr>
        <p:spPr>
          <a:xfrm flipV="1">
            <a:off x="555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8">
            <a:extLst>
              <a:ext uri="{FF2B5EF4-FFF2-40B4-BE49-F238E27FC236}">
                <a16:creationId xmlns:a16="http://schemas.microsoft.com/office/drawing/2014/main" id="{896699A8-A587-4186-8237-ECCA442F8123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9">
            <a:extLst>
              <a:ext uri="{FF2B5EF4-FFF2-40B4-BE49-F238E27FC236}">
                <a16:creationId xmlns:a16="http://schemas.microsoft.com/office/drawing/2014/main" id="{300631A1-550F-421D-8FFC-B5D6EBA6EBF7}"/>
              </a:ext>
            </a:extLst>
          </p:cNvPr>
          <p:cNvCxnSpPr>
            <a:cxnSpLocks/>
          </p:cNvCxnSpPr>
          <p:nvPr userDrawn="1"/>
        </p:nvCxnSpPr>
        <p:spPr>
          <a:xfrm flipV="1">
            <a:off x="663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20">
            <a:extLst>
              <a:ext uri="{FF2B5EF4-FFF2-40B4-BE49-F238E27FC236}">
                <a16:creationId xmlns:a16="http://schemas.microsoft.com/office/drawing/2014/main" id="{ECD30BE4-9A5F-4463-A537-8F9F020A1094}"/>
              </a:ext>
            </a:extLst>
          </p:cNvPr>
          <p:cNvCxnSpPr>
            <a:cxnSpLocks/>
          </p:cNvCxnSpPr>
          <p:nvPr userDrawn="1"/>
        </p:nvCxnSpPr>
        <p:spPr>
          <a:xfrm flipV="1">
            <a:off x="717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21">
            <a:extLst>
              <a:ext uri="{FF2B5EF4-FFF2-40B4-BE49-F238E27FC236}">
                <a16:creationId xmlns:a16="http://schemas.microsoft.com/office/drawing/2014/main" id="{0D14A54C-8EDB-4A0A-BC4A-9B79CAF1A768}"/>
              </a:ext>
            </a:extLst>
          </p:cNvPr>
          <p:cNvCxnSpPr>
            <a:cxnSpLocks/>
          </p:cNvCxnSpPr>
          <p:nvPr userDrawn="1"/>
        </p:nvCxnSpPr>
        <p:spPr>
          <a:xfrm flipV="1">
            <a:off x="771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22">
            <a:extLst>
              <a:ext uri="{FF2B5EF4-FFF2-40B4-BE49-F238E27FC236}">
                <a16:creationId xmlns:a16="http://schemas.microsoft.com/office/drawing/2014/main" id="{85CFD0D0-8EEA-4FB4-875D-0E7AC7DA71B1}"/>
              </a:ext>
            </a:extLst>
          </p:cNvPr>
          <p:cNvCxnSpPr>
            <a:cxnSpLocks/>
          </p:cNvCxnSpPr>
          <p:nvPr userDrawn="1"/>
        </p:nvCxnSpPr>
        <p:spPr>
          <a:xfrm flipV="1">
            <a:off x="825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23">
            <a:extLst>
              <a:ext uri="{FF2B5EF4-FFF2-40B4-BE49-F238E27FC236}">
                <a16:creationId xmlns:a16="http://schemas.microsoft.com/office/drawing/2014/main" id="{B25C850E-E033-4072-ACA6-A3E2552A39C6}"/>
              </a:ext>
            </a:extLst>
          </p:cNvPr>
          <p:cNvCxnSpPr>
            <a:cxnSpLocks/>
          </p:cNvCxnSpPr>
          <p:nvPr userDrawn="1"/>
        </p:nvCxnSpPr>
        <p:spPr>
          <a:xfrm flipV="1">
            <a:off x="879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24">
            <a:extLst>
              <a:ext uri="{FF2B5EF4-FFF2-40B4-BE49-F238E27FC236}">
                <a16:creationId xmlns:a16="http://schemas.microsoft.com/office/drawing/2014/main" id="{E31058BE-6571-4B32-9398-84A57FE65CA2}"/>
              </a:ext>
            </a:extLst>
          </p:cNvPr>
          <p:cNvCxnSpPr>
            <a:cxnSpLocks/>
          </p:cNvCxnSpPr>
          <p:nvPr userDrawn="1"/>
        </p:nvCxnSpPr>
        <p:spPr>
          <a:xfrm flipV="1">
            <a:off x="933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25">
            <a:extLst>
              <a:ext uri="{FF2B5EF4-FFF2-40B4-BE49-F238E27FC236}">
                <a16:creationId xmlns:a16="http://schemas.microsoft.com/office/drawing/2014/main" id="{41FFC621-51D8-4621-9D68-BFAF0368B738}"/>
              </a:ext>
            </a:extLst>
          </p:cNvPr>
          <p:cNvCxnSpPr>
            <a:cxnSpLocks/>
          </p:cNvCxnSpPr>
          <p:nvPr userDrawn="1"/>
        </p:nvCxnSpPr>
        <p:spPr>
          <a:xfrm flipV="1">
            <a:off x="987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6">
            <a:extLst>
              <a:ext uri="{FF2B5EF4-FFF2-40B4-BE49-F238E27FC236}">
                <a16:creationId xmlns:a16="http://schemas.microsoft.com/office/drawing/2014/main" id="{FA1578F0-740E-46E7-A43A-6AD13D254A6B}"/>
              </a:ext>
            </a:extLst>
          </p:cNvPr>
          <p:cNvCxnSpPr>
            <a:cxnSpLocks/>
          </p:cNvCxnSpPr>
          <p:nvPr userDrawn="1"/>
        </p:nvCxnSpPr>
        <p:spPr>
          <a:xfrm flipV="1">
            <a:off x="1041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7">
            <a:extLst>
              <a:ext uri="{FF2B5EF4-FFF2-40B4-BE49-F238E27FC236}">
                <a16:creationId xmlns:a16="http://schemas.microsoft.com/office/drawing/2014/main" id="{5D7D1D1B-464C-4BE3-ABBD-569D2C9A5C29}"/>
              </a:ext>
            </a:extLst>
          </p:cNvPr>
          <p:cNvCxnSpPr>
            <a:cxnSpLocks/>
          </p:cNvCxnSpPr>
          <p:nvPr userDrawn="1"/>
        </p:nvCxnSpPr>
        <p:spPr>
          <a:xfrm flipV="1">
            <a:off x="114948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8">
            <a:extLst>
              <a:ext uri="{FF2B5EF4-FFF2-40B4-BE49-F238E27FC236}">
                <a16:creationId xmlns:a16="http://schemas.microsoft.com/office/drawing/2014/main" id="{D3997C1E-392C-4FD8-98A1-68BF64189E3E}"/>
              </a:ext>
            </a:extLst>
          </p:cNvPr>
          <p:cNvCxnSpPr>
            <a:cxnSpLocks/>
          </p:cNvCxnSpPr>
          <p:nvPr userDrawn="1"/>
        </p:nvCxnSpPr>
        <p:spPr>
          <a:xfrm flipV="1">
            <a:off x="1095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>
            <a:extLst>
              <a:ext uri="{FF2B5EF4-FFF2-40B4-BE49-F238E27FC236}">
                <a16:creationId xmlns:a16="http://schemas.microsoft.com/office/drawing/2014/main" id="{819D497F-5DA0-41B1-882E-2222CA0F8E01}"/>
              </a:ext>
            </a:extLst>
          </p:cNvPr>
          <p:cNvSpPr txBox="1"/>
          <p:nvPr userDrawn="1"/>
        </p:nvSpPr>
        <p:spPr>
          <a:xfrm>
            <a:off x="191617" y="5590800"/>
            <a:ext cx="540000" cy="54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de-DE" sz="3200" dirty="0"/>
              <a:t>4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1D4FDAD7-F2AE-47B7-997D-807A6937F8A4}"/>
              </a:ext>
            </a:extLst>
          </p:cNvPr>
          <p:cNvSpPr txBox="1"/>
          <p:nvPr userDrawn="1"/>
        </p:nvSpPr>
        <p:spPr>
          <a:xfrm>
            <a:off x="191676" y="5049780"/>
            <a:ext cx="540000" cy="54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de-DE" sz="3200" dirty="0"/>
              <a:t>3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2A6E73D1-ADCF-4AF0-9E14-12FE8DAAE118}"/>
              </a:ext>
            </a:extLst>
          </p:cNvPr>
          <p:cNvSpPr txBox="1"/>
          <p:nvPr userDrawn="1"/>
        </p:nvSpPr>
        <p:spPr>
          <a:xfrm>
            <a:off x="191676" y="4509000"/>
            <a:ext cx="540000" cy="54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de-DE" sz="3200" dirty="0"/>
              <a:t>2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47349F7F-A42E-4055-BA44-67FECD6AC25D}"/>
              </a:ext>
            </a:extLst>
          </p:cNvPr>
          <p:cNvSpPr txBox="1"/>
          <p:nvPr userDrawn="1"/>
        </p:nvSpPr>
        <p:spPr>
          <a:xfrm>
            <a:off x="191676" y="3968999"/>
            <a:ext cx="540000" cy="54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de-DE" sz="3200" dirty="0"/>
              <a:t>1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2F364595-EF22-43D9-B878-C06BBDCC29EA}"/>
              </a:ext>
            </a:extLst>
          </p:cNvPr>
          <p:cNvSpPr txBox="1"/>
          <p:nvPr userDrawn="1"/>
        </p:nvSpPr>
        <p:spPr>
          <a:xfrm>
            <a:off x="156000" y="3430389"/>
            <a:ext cx="1620000" cy="53860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de-DE" sz="3200" dirty="0">
                <a:solidFill>
                  <a:schemeClr val="bg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1DD2552C-880D-4F65-BB70-39542DF97BF7}"/>
              </a:ext>
            </a:extLst>
          </p:cNvPr>
          <p:cNvSpPr txBox="1"/>
          <p:nvPr userDrawn="1"/>
        </p:nvSpPr>
        <p:spPr>
          <a:xfrm>
            <a:off x="2316000" y="3432191"/>
            <a:ext cx="1620000" cy="53860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de-DE" sz="3200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6C21208B-4C42-45DA-ACA4-66B954A12C50}"/>
              </a:ext>
            </a:extLst>
          </p:cNvPr>
          <p:cNvSpPr txBox="1"/>
          <p:nvPr userDrawn="1"/>
        </p:nvSpPr>
        <p:spPr>
          <a:xfrm>
            <a:off x="5016000" y="3429000"/>
            <a:ext cx="1620000" cy="53860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de-DE" sz="3200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EB250C28-F222-453F-8D71-356E612B8C1C}"/>
              </a:ext>
            </a:extLst>
          </p:cNvPr>
          <p:cNvSpPr txBox="1"/>
          <p:nvPr userDrawn="1"/>
        </p:nvSpPr>
        <p:spPr>
          <a:xfrm>
            <a:off x="7716000" y="3432191"/>
            <a:ext cx="1620000" cy="53860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de-DE" sz="3200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11E9CA34-922D-4837-BB14-8D2346AF79DA}"/>
              </a:ext>
            </a:extLst>
          </p:cNvPr>
          <p:cNvSpPr txBox="1"/>
          <p:nvPr userDrawn="1"/>
        </p:nvSpPr>
        <p:spPr>
          <a:xfrm>
            <a:off x="10416000" y="3416371"/>
            <a:ext cx="1620000" cy="53860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de-DE" sz="3200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cxnSp>
        <p:nvCxnSpPr>
          <p:cNvPr id="33" name="Gerade Verbindung 2">
            <a:extLst>
              <a:ext uri="{FF2B5EF4-FFF2-40B4-BE49-F238E27FC236}">
                <a16:creationId xmlns:a16="http://schemas.microsoft.com/office/drawing/2014/main" id="{4EAD7AF0-4518-4B95-A65C-FB78AFFD5B65}"/>
              </a:ext>
            </a:extLst>
          </p:cNvPr>
          <p:cNvCxnSpPr/>
          <p:nvPr userDrawn="1"/>
        </p:nvCxnSpPr>
        <p:spPr>
          <a:xfrm flipV="1">
            <a:off x="696000" y="3970800"/>
            <a:ext cx="108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">
            <a:extLst>
              <a:ext uri="{FF2B5EF4-FFF2-40B4-BE49-F238E27FC236}">
                <a16:creationId xmlns:a16="http://schemas.microsoft.com/office/drawing/2014/main" id="{C6FEA013-0240-484C-AC5F-110B600E3DF7}"/>
              </a:ext>
            </a:extLst>
          </p:cNvPr>
          <p:cNvCxnSpPr/>
          <p:nvPr userDrawn="1"/>
        </p:nvCxnSpPr>
        <p:spPr>
          <a:xfrm flipV="1">
            <a:off x="696000" y="4509000"/>
            <a:ext cx="108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4">
            <a:extLst>
              <a:ext uri="{FF2B5EF4-FFF2-40B4-BE49-F238E27FC236}">
                <a16:creationId xmlns:a16="http://schemas.microsoft.com/office/drawing/2014/main" id="{492B6F0B-3362-4AC7-9E5B-352BFC179266}"/>
              </a:ext>
            </a:extLst>
          </p:cNvPr>
          <p:cNvCxnSpPr/>
          <p:nvPr userDrawn="1"/>
        </p:nvCxnSpPr>
        <p:spPr>
          <a:xfrm flipV="1">
            <a:off x="694800" y="5049000"/>
            <a:ext cx="108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5">
            <a:extLst>
              <a:ext uri="{FF2B5EF4-FFF2-40B4-BE49-F238E27FC236}">
                <a16:creationId xmlns:a16="http://schemas.microsoft.com/office/drawing/2014/main" id="{13BA1E21-AB14-4929-B82A-11533309C306}"/>
              </a:ext>
            </a:extLst>
          </p:cNvPr>
          <p:cNvCxnSpPr/>
          <p:nvPr userDrawn="1"/>
        </p:nvCxnSpPr>
        <p:spPr>
          <a:xfrm flipV="1">
            <a:off x="696000" y="5589000"/>
            <a:ext cx="108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6">
            <a:extLst>
              <a:ext uri="{FF2B5EF4-FFF2-40B4-BE49-F238E27FC236}">
                <a16:creationId xmlns:a16="http://schemas.microsoft.com/office/drawing/2014/main" id="{AC215CEB-4BF0-4D9E-8589-F229730C5717}"/>
              </a:ext>
            </a:extLst>
          </p:cNvPr>
          <p:cNvCxnSpPr/>
          <p:nvPr userDrawn="1"/>
        </p:nvCxnSpPr>
        <p:spPr>
          <a:xfrm flipV="1">
            <a:off x="694800" y="6130800"/>
            <a:ext cx="108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7961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6610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F98540C-1E68-7B49-9557-C72397DAE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cxnSp>
        <p:nvCxnSpPr>
          <p:cNvPr id="4" name="Gerade Verbindung 7">
            <a:extLst>
              <a:ext uri="{FF2B5EF4-FFF2-40B4-BE49-F238E27FC236}">
                <a16:creationId xmlns:a16="http://schemas.microsoft.com/office/drawing/2014/main" id="{074A2BF8-4420-48BD-8971-1282344CA795}"/>
              </a:ext>
            </a:extLst>
          </p:cNvPr>
          <p:cNvCxnSpPr>
            <a:cxnSpLocks/>
          </p:cNvCxnSpPr>
          <p:nvPr userDrawn="1"/>
        </p:nvCxnSpPr>
        <p:spPr>
          <a:xfrm flipV="1">
            <a:off x="6948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9">
            <a:extLst>
              <a:ext uri="{FF2B5EF4-FFF2-40B4-BE49-F238E27FC236}">
                <a16:creationId xmlns:a16="http://schemas.microsoft.com/office/drawing/2014/main" id="{78CD12EE-82BE-49A1-8EB5-48E7DC86E00E}"/>
              </a:ext>
            </a:extLst>
          </p:cNvPr>
          <p:cNvCxnSpPr>
            <a:cxnSpLocks/>
          </p:cNvCxnSpPr>
          <p:nvPr userDrawn="1"/>
        </p:nvCxnSpPr>
        <p:spPr>
          <a:xfrm flipV="1">
            <a:off x="1235914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10">
            <a:extLst>
              <a:ext uri="{FF2B5EF4-FFF2-40B4-BE49-F238E27FC236}">
                <a16:creationId xmlns:a16="http://schemas.microsoft.com/office/drawing/2014/main" id="{FD1616F1-F475-4503-9AF4-B79110CB9442}"/>
              </a:ext>
            </a:extLst>
          </p:cNvPr>
          <p:cNvCxnSpPr>
            <a:cxnSpLocks/>
          </p:cNvCxnSpPr>
          <p:nvPr userDrawn="1"/>
        </p:nvCxnSpPr>
        <p:spPr>
          <a:xfrm flipV="1">
            <a:off x="177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11">
            <a:extLst>
              <a:ext uri="{FF2B5EF4-FFF2-40B4-BE49-F238E27FC236}">
                <a16:creationId xmlns:a16="http://schemas.microsoft.com/office/drawing/2014/main" id="{125E2E18-8090-4650-829E-507C15380E07}"/>
              </a:ext>
            </a:extLst>
          </p:cNvPr>
          <p:cNvCxnSpPr>
            <a:cxnSpLocks/>
          </p:cNvCxnSpPr>
          <p:nvPr userDrawn="1"/>
        </p:nvCxnSpPr>
        <p:spPr>
          <a:xfrm flipV="1">
            <a:off x="231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12">
            <a:extLst>
              <a:ext uri="{FF2B5EF4-FFF2-40B4-BE49-F238E27FC236}">
                <a16:creationId xmlns:a16="http://schemas.microsoft.com/office/drawing/2014/main" id="{696BA767-962C-4389-BA6F-A4B5B123FAB2}"/>
              </a:ext>
            </a:extLst>
          </p:cNvPr>
          <p:cNvCxnSpPr>
            <a:cxnSpLocks/>
          </p:cNvCxnSpPr>
          <p:nvPr userDrawn="1"/>
        </p:nvCxnSpPr>
        <p:spPr>
          <a:xfrm flipV="1">
            <a:off x="285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13">
            <a:extLst>
              <a:ext uri="{FF2B5EF4-FFF2-40B4-BE49-F238E27FC236}">
                <a16:creationId xmlns:a16="http://schemas.microsoft.com/office/drawing/2014/main" id="{85F12FDE-D434-467B-9E00-145701B765E9}"/>
              </a:ext>
            </a:extLst>
          </p:cNvPr>
          <p:cNvCxnSpPr>
            <a:cxnSpLocks/>
          </p:cNvCxnSpPr>
          <p:nvPr userDrawn="1"/>
        </p:nvCxnSpPr>
        <p:spPr>
          <a:xfrm flipV="1">
            <a:off x="3396103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14">
            <a:extLst>
              <a:ext uri="{FF2B5EF4-FFF2-40B4-BE49-F238E27FC236}">
                <a16:creationId xmlns:a16="http://schemas.microsoft.com/office/drawing/2014/main" id="{32C28C95-719A-40C5-B418-B38362427623}"/>
              </a:ext>
            </a:extLst>
          </p:cNvPr>
          <p:cNvCxnSpPr>
            <a:cxnSpLocks/>
          </p:cNvCxnSpPr>
          <p:nvPr userDrawn="1"/>
        </p:nvCxnSpPr>
        <p:spPr>
          <a:xfrm flipV="1">
            <a:off x="393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5">
            <a:extLst>
              <a:ext uri="{FF2B5EF4-FFF2-40B4-BE49-F238E27FC236}">
                <a16:creationId xmlns:a16="http://schemas.microsoft.com/office/drawing/2014/main" id="{70599179-96EE-44E9-A568-D6898345A39D}"/>
              </a:ext>
            </a:extLst>
          </p:cNvPr>
          <p:cNvCxnSpPr>
            <a:cxnSpLocks/>
          </p:cNvCxnSpPr>
          <p:nvPr userDrawn="1"/>
        </p:nvCxnSpPr>
        <p:spPr>
          <a:xfrm flipV="1">
            <a:off x="447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6">
            <a:extLst>
              <a:ext uri="{FF2B5EF4-FFF2-40B4-BE49-F238E27FC236}">
                <a16:creationId xmlns:a16="http://schemas.microsoft.com/office/drawing/2014/main" id="{9DB47518-2974-4190-965E-35991D530673}"/>
              </a:ext>
            </a:extLst>
          </p:cNvPr>
          <p:cNvCxnSpPr>
            <a:cxnSpLocks/>
          </p:cNvCxnSpPr>
          <p:nvPr userDrawn="1"/>
        </p:nvCxnSpPr>
        <p:spPr>
          <a:xfrm flipV="1">
            <a:off x="501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7">
            <a:extLst>
              <a:ext uri="{FF2B5EF4-FFF2-40B4-BE49-F238E27FC236}">
                <a16:creationId xmlns:a16="http://schemas.microsoft.com/office/drawing/2014/main" id="{D5519877-B213-4A49-8B7C-0BE072DB1BBA}"/>
              </a:ext>
            </a:extLst>
          </p:cNvPr>
          <p:cNvCxnSpPr>
            <a:cxnSpLocks/>
          </p:cNvCxnSpPr>
          <p:nvPr userDrawn="1"/>
        </p:nvCxnSpPr>
        <p:spPr>
          <a:xfrm flipV="1">
            <a:off x="555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8">
            <a:extLst>
              <a:ext uri="{FF2B5EF4-FFF2-40B4-BE49-F238E27FC236}">
                <a16:creationId xmlns:a16="http://schemas.microsoft.com/office/drawing/2014/main" id="{9F10B568-6B83-44FB-8D08-0909D101F1E9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9">
            <a:extLst>
              <a:ext uri="{FF2B5EF4-FFF2-40B4-BE49-F238E27FC236}">
                <a16:creationId xmlns:a16="http://schemas.microsoft.com/office/drawing/2014/main" id="{B2FB9D8F-F207-478A-BA20-9EAF05BACA23}"/>
              </a:ext>
            </a:extLst>
          </p:cNvPr>
          <p:cNvCxnSpPr>
            <a:cxnSpLocks/>
          </p:cNvCxnSpPr>
          <p:nvPr userDrawn="1"/>
        </p:nvCxnSpPr>
        <p:spPr>
          <a:xfrm flipV="1">
            <a:off x="663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20">
            <a:extLst>
              <a:ext uri="{FF2B5EF4-FFF2-40B4-BE49-F238E27FC236}">
                <a16:creationId xmlns:a16="http://schemas.microsoft.com/office/drawing/2014/main" id="{AB106D75-2A0C-44BE-8B54-78B4C922083B}"/>
              </a:ext>
            </a:extLst>
          </p:cNvPr>
          <p:cNvCxnSpPr>
            <a:cxnSpLocks/>
          </p:cNvCxnSpPr>
          <p:nvPr userDrawn="1"/>
        </p:nvCxnSpPr>
        <p:spPr>
          <a:xfrm flipV="1">
            <a:off x="717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21">
            <a:extLst>
              <a:ext uri="{FF2B5EF4-FFF2-40B4-BE49-F238E27FC236}">
                <a16:creationId xmlns:a16="http://schemas.microsoft.com/office/drawing/2014/main" id="{7DB5E1CE-B54D-49E9-B3F8-39B0C7016A6D}"/>
              </a:ext>
            </a:extLst>
          </p:cNvPr>
          <p:cNvCxnSpPr>
            <a:cxnSpLocks/>
          </p:cNvCxnSpPr>
          <p:nvPr userDrawn="1"/>
        </p:nvCxnSpPr>
        <p:spPr>
          <a:xfrm flipV="1">
            <a:off x="771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22">
            <a:extLst>
              <a:ext uri="{FF2B5EF4-FFF2-40B4-BE49-F238E27FC236}">
                <a16:creationId xmlns:a16="http://schemas.microsoft.com/office/drawing/2014/main" id="{A21B8A11-0425-4375-96F0-0BD817DC586F}"/>
              </a:ext>
            </a:extLst>
          </p:cNvPr>
          <p:cNvCxnSpPr>
            <a:cxnSpLocks/>
          </p:cNvCxnSpPr>
          <p:nvPr userDrawn="1"/>
        </p:nvCxnSpPr>
        <p:spPr>
          <a:xfrm flipV="1">
            <a:off x="825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23">
            <a:extLst>
              <a:ext uri="{FF2B5EF4-FFF2-40B4-BE49-F238E27FC236}">
                <a16:creationId xmlns:a16="http://schemas.microsoft.com/office/drawing/2014/main" id="{2C35A410-9B50-4665-9691-CE9E2A9F1E54}"/>
              </a:ext>
            </a:extLst>
          </p:cNvPr>
          <p:cNvCxnSpPr>
            <a:cxnSpLocks/>
          </p:cNvCxnSpPr>
          <p:nvPr userDrawn="1"/>
        </p:nvCxnSpPr>
        <p:spPr>
          <a:xfrm flipV="1">
            <a:off x="879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24">
            <a:extLst>
              <a:ext uri="{FF2B5EF4-FFF2-40B4-BE49-F238E27FC236}">
                <a16:creationId xmlns:a16="http://schemas.microsoft.com/office/drawing/2014/main" id="{A127AB2F-5D81-4AB3-B649-0F53E1ACDC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33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5">
            <a:extLst>
              <a:ext uri="{FF2B5EF4-FFF2-40B4-BE49-F238E27FC236}">
                <a16:creationId xmlns:a16="http://schemas.microsoft.com/office/drawing/2014/main" id="{828B1724-7771-4305-A05E-2D52F7DB18DF}"/>
              </a:ext>
            </a:extLst>
          </p:cNvPr>
          <p:cNvCxnSpPr>
            <a:cxnSpLocks/>
          </p:cNvCxnSpPr>
          <p:nvPr userDrawn="1"/>
        </p:nvCxnSpPr>
        <p:spPr>
          <a:xfrm flipV="1">
            <a:off x="987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6">
            <a:extLst>
              <a:ext uri="{FF2B5EF4-FFF2-40B4-BE49-F238E27FC236}">
                <a16:creationId xmlns:a16="http://schemas.microsoft.com/office/drawing/2014/main" id="{2EE2D6D0-679D-4DC4-8675-F10A13E831FC}"/>
              </a:ext>
            </a:extLst>
          </p:cNvPr>
          <p:cNvCxnSpPr>
            <a:cxnSpLocks/>
          </p:cNvCxnSpPr>
          <p:nvPr userDrawn="1"/>
        </p:nvCxnSpPr>
        <p:spPr>
          <a:xfrm flipV="1">
            <a:off x="1041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7">
            <a:extLst>
              <a:ext uri="{FF2B5EF4-FFF2-40B4-BE49-F238E27FC236}">
                <a16:creationId xmlns:a16="http://schemas.microsoft.com/office/drawing/2014/main" id="{BAA9A408-7ED9-4D35-94EA-ED4C3B6ACCD8}"/>
              </a:ext>
            </a:extLst>
          </p:cNvPr>
          <p:cNvCxnSpPr>
            <a:cxnSpLocks/>
          </p:cNvCxnSpPr>
          <p:nvPr userDrawn="1"/>
        </p:nvCxnSpPr>
        <p:spPr>
          <a:xfrm flipV="1">
            <a:off x="114948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8">
            <a:extLst>
              <a:ext uri="{FF2B5EF4-FFF2-40B4-BE49-F238E27FC236}">
                <a16:creationId xmlns:a16="http://schemas.microsoft.com/office/drawing/2014/main" id="{1DD763A0-F6A4-4A8B-9852-6A8C98DCEB53}"/>
              </a:ext>
            </a:extLst>
          </p:cNvPr>
          <p:cNvCxnSpPr>
            <a:cxnSpLocks/>
          </p:cNvCxnSpPr>
          <p:nvPr userDrawn="1"/>
        </p:nvCxnSpPr>
        <p:spPr>
          <a:xfrm flipV="1">
            <a:off x="10956000" y="3970800"/>
            <a:ext cx="0" cy="216000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>
            <a:extLst>
              <a:ext uri="{FF2B5EF4-FFF2-40B4-BE49-F238E27FC236}">
                <a16:creationId xmlns:a16="http://schemas.microsoft.com/office/drawing/2014/main" id="{BEC751C3-E5B6-4491-A03D-DC6B2BDF89C3}"/>
              </a:ext>
            </a:extLst>
          </p:cNvPr>
          <p:cNvSpPr txBox="1"/>
          <p:nvPr userDrawn="1"/>
        </p:nvSpPr>
        <p:spPr>
          <a:xfrm>
            <a:off x="191617" y="5590800"/>
            <a:ext cx="540000" cy="54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de-DE" sz="3200" dirty="0"/>
              <a:t>4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7CEDD392-908C-4FB5-B1BC-DC39BDC6B3F4}"/>
              </a:ext>
            </a:extLst>
          </p:cNvPr>
          <p:cNvSpPr txBox="1"/>
          <p:nvPr userDrawn="1"/>
        </p:nvSpPr>
        <p:spPr>
          <a:xfrm>
            <a:off x="191676" y="5049780"/>
            <a:ext cx="540000" cy="54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de-DE" sz="3200" dirty="0"/>
              <a:t>3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7C2206C3-888B-42BF-ABD1-6CF537086584}"/>
              </a:ext>
            </a:extLst>
          </p:cNvPr>
          <p:cNvSpPr txBox="1"/>
          <p:nvPr userDrawn="1"/>
        </p:nvSpPr>
        <p:spPr>
          <a:xfrm>
            <a:off x="191676" y="4509000"/>
            <a:ext cx="540000" cy="54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de-DE" sz="3200" dirty="0"/>
              <a:t>2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3EC7DEE0-A996-4055-813E-FBE3C2EA5037}"/>
              </a:ext>
            </a:extLst>
          </p:cNvPr>
          <p:cNvSpPr txBox="1"/>
          <p:nvPr userDrawn="1"/>
        </p:nvSpPr>
        <p:spPr>
          <a:xfrm>
            <a:off x="191676" y="3968999"/>
            <a:ext cx="540000" cy="54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de-DE" sz="3200" dirty="0"/>
              <a:t>1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4A9EA413-AD6B-4D2E-8333-8ECD5F18415C}"/>
              </a:ext>
            </a:extLst>
          </p:cNvPr>
          <p:cNvSpPr txBox="1"/>
          <p:nvPr userDrawn="1"/>
        </p:nvSpPr>
        <p:spPr>
          <a:xfrm>
            <a:off x="156000" y="3430389"/>
            <a:ext cx="1620000" cy="53860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de-DE" sz="3200" dirty="0">
                <a:solidFill>
                  <a:schemeClr val="bg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B0F01899-D9F2-4ED0-8A8E-5D5A02836650}"/>
              </a:ext>
            </a:extLst>
          </p:cNvPr>
          <p:cNvSpPr txBox="1"/>
          <p:nvPr userDrawn="1"/>
        </p:nvSpPr>
        <p:spPr>
          <a:xfrm>
            <a:off x="2316000" y="3432191"/>
            <a:ext cx="1620000" cy="53860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de-DE" sz="3200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7A631C63-3519-422E-AC46-C5AC71192619}"/>
              </a:ext>
            </a:extLst>
          </p:cNvPr>
          <p:cNvSpPr txBox="1"/>
          <p:nvPr userDrawn="1"/>
        </p:nvSpPr>
        <p:spPr>
          <a:xfrm>
            <a:off x="5016000" y="3429000"/>
            <a:ext cx="1620000" cy="53860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de-DE" sz="3200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7C4F6E27-0A09-4F64-A41C-A62561CCD46F}"/>
              </a:ext>
            </a:extLst>
          </p:cNvPr>
          <p:cNvSpPr txBox="1"/>
          <p:nvPr userDrawn="1"/>
        </p:nvSpPr>
        <p:spPr>
          <a:xfrm>
            <a:off x="7716000" y="3432191"/>
            <a:ext cx="1620000" cy="53860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de-DE" sz="3200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97470EBB-8ED0-4092-ACA3-C578A34C00F8}"/>
              </a:ext>
            </a:extLst>
          </p:cNvPr>
          <p:cNvSpPr txBox="1"/>
          <p:nvPr userDrawn="1"/>
        </p:nvSpPr>
        <p:spPr>
          <a:xfrm>
            <a:off x="10416000" y="3416371"/>
            <a:ext cx="1620000" cy="53860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de-DE" sz="3200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cxnSp>
        <p:nvCxnSpPr>
          <p:cNvPr id="34" name="Gerade Verbindung 2">
            <a:extLst>
              <a:ext uri="{FF2B5EF4-FFF2-40B4-BE49-F238E27FC236}">
                <a16:creationId xmlns:a16="http://schemas.microsoft.com/office/drawing/2014/main" id="{EF0D9BD2-6CD4-46DB-8BB3-8889481C7BE7}"/>
              </a:ext>
            </a:extLst>
          </p:cNvPr>
          <p:cNvCxnSpPr/>
          <p:nvPr userDrawn="1"/>
        </p:nvCxnSpPr>
        <p:spPr>
          <a:xfrm flipV="1">
            <a:off x="696000" y="3970800"/>
            <a:ext cx="108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">
            <a:extLst>
              <a:ext uri="{FF2B5EF4-FFF2-40B4-BE49-F238E27FC236}">
                <a16:creationId xmlns:a16="http://schemas.microsoft.com/office/drawing/2014/main" id="{580E6433-FD0A-434A-9DD3-B8A1F9592F6D}"/>
              </a:ext>
            </a:extLst>
          </p:cNvPr>
          <p:cNvCxnSpPr/>
          <p:nvPr userDrawn="1"/>
        </p:nvCxnSpPr>
        <p:spPr>
          <a:xfrm flipV="1">
            <a:off x="696000" y="4509000"/>
            <a:ext cx="108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4">
            <a:extLst>
              <a:ext uri="{FF2B5EF4-FFF2-40B4-BE49-F238E27FC236}">
                <a16:creationId xmlns:a16="http://schemas.microsoft.com/office/drawing/2014/main" id="{E46DABB7-2093-4CFA-8F10-59C6DF86DAF1}"/>
              </a:ext>
            </a:extLst>
          </p:cNvPr>
          <p:cNvCxnSpPr/>
          <p:nvPr userDrawn="1"/>
        </p:nvCxnSpPr>
        <p:spPr>
          <a:xfrm flipV="1">
            <a:off x="694800" y="5049000"/>
            <a:ext cx="108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5">
            <a:extLst>
              <a:ext uri="{FF2B5EF4-FFF2-40B4-BE49-F238E27FC236}">
                <a16:creationId xmlns:a16="http://schemas.microsoft.com/office/drawing/2014/main" id="{56AE4F08-1167-4C2F-97DB-70F6FB617CDC}"/>
              </a:ext>
            </a:extLst>
          </p:cNvPr>
          <p:cNvCxnSpPr/>
          <p:nvPr userDrawn="1"/>
        </p:nvCxnSpPr>
        <p:spPr>
          <a:xfrm flipV="1">
            <a:off x="696000" y="5589000"/>
            <a:ext cx="108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6">
            <a:extLst>
              <a:ext uri="{FF2B5EF4-FFF2-40B4-BE49-F238E27FC236}">
                <a16:creationId xmlns:a16="http://schemas.microsoft.com/office/drawing/2014/main" id="{950F0689-B432-47DB-85F3-0F25B5A6AD8A}"/>
              </a:ext>
            </a:extLst>
          </p:cNvPr>
          <p:cNvCxnSpPr/>
          <p:nvPr userDrawn="1"/>
        </p:nvCxnSpPr>
        <p:spPr>
          <a:xfrm flipV="1">
            <a:off x="694800" y="6130800"/>
            <a:ext cx="108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226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F8E753F6-C201-40FE-8D12-95D7D6AED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6000"/>
            <a:ext cx="10515600" cy="1350000"/>
          </a:xfrm>
        </p:spPr>
        <p:txBody>
          <a:bodyPr>
            <a:normAutofit fontScale="90000"/>
          </a:bodyPr>
          <a:lstStyle/>
          <a:p>
            <a:pPr>
              <a:spcAft>
                <a:spcPts val="300"/>
              </a:spcAft>
            </a:pPr>
            <a:r>
              <a:rPr lang="de-CH" b="1" dirty="0"/>
              <a:t>Situation:</a:t>
            </a:r>
            <a:r>
              <a:rPr lang="de-CH" dirty="0"/>
              <a:t> Ein Prozessor arbeitet Prozesse nacheinander ab. Dabei kann dieser bis zu vier Prozesse scheinbar gleichzeitig bearbeiten. </a:t>
            </a:r>
            <a:br>
              <a:rPr lang="de-CH" dirty="0"/>
            </a:br>
            <a:br>
              <a:rPr lang="de-CH" sz="900" dirty="0"/>
            </a:br>
            <a:r>
              <a:rPr lang="de-CH" b="1" dirty="0"/>
              <a:t>Aufgabe:</a:t>
            </a:r>
            <a:r>
              <a:rPr lang="de-CH" dirty="0"/>
              <a:t> Verschiebe auf den nachfolgenden Folien die Prozesse derart in die vier "Slots", dass alle Prozesse nach möglichst wenigen Zeiteinheiten abgearbeitet sind.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97F88C45-79D7-48CE-A8CA-1FEDD7638D8A}"/>
              </a:ext>
            </a:extLst>
          </p:cNvPr>
          <p:cNvSpPr/>
          <p:nvPr/>
        </p:nvSpPr>
        <p:spPr>
          <a:xfrm>
            <a:off x="696000" y="3969000"/>
            <a:ext cx="1620000" cy="54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7DB2332-4B0B-4782-B7F6-672E8DFE87DD}"/>
              </a:ext>
            </a:extLst>
          </p:cNvPr>
          <p:cNvSpPr/>
          <p:nvPr/>
        </p:nvSpPr>
        <p:spPr>
          <a:xfrm>
            <a:off x="696000" y="4509000"/>
            <a:ext cx="3780000" cy="540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B6208600-D6B3-4B5D-BBE0-51AF611A88A5}"/>
              </a:ext>
            </a:extLst>
          </p:cNvPr>
          <p:cNvSpPr/>
          <p:nvPr/>
        </p:nvSpPr>
        <p:spPr>
          <a:xfrm>
            <a:off x="2316000" y="3969000"/>
            <a:ext cx="2700000" cy="54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7B98939F-EF68-4404-BC93-0F875EFC78FC}"/>
              </a:ext>
            </a:extLst>
          </p:cNvPr>
          <p:cNvCxnSpPr>
            <a:cxnSpLocks/>
          </p:cNvCxnSpPr>
          <p:nvPr/>
        </p:nvCxnSpPr>
        <p:spPr>
          <a:xfrm flipH="1">
            <a:off x="1236000" y="2349000"/>
            <a:ext cx="540000" cy="16200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4F9D131E-6627-4B1D-948D-C3DD80AB7B31}"/>
              </a:ext>
            </a:extLst>
          </p:cNvPr>
          <p:cNvCxnSpPr>
            <a:cxnSpLocks/>
          </p:cNvCxnSpPr>
          <p:nvPr/>
        </p:nvCxnSpPr>
        <p:spPr>
          <a:xfrm flipH="1">
            <a:off x="3936000" y="2349000"/>
            <a:ext cx="540000" cy="16200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D1B56BEC-DEA6-4FC7-BB4B-0F2F8AEDB88F}"/>
              </a:ext>
            </a:extLst>
          </p:cNvPr>
          <p:cNvCxnSpPr>
            <a:cxnSpLocks/>
            <a:endCxn id="8" idx="3"/>
          </p:cNvCxnSpPr>
          <p:nvPr/>
        </p:nvCxnSpPr>
        <p:spPr>
          <a:xfrm flipH="1">
            <a:off x="4476000" y="2349000"/>
            <a:ext cx="3780000" cy="24300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hteck 5">
            <a:extLst>
              <a:ext uri="{FF2B5EF4-FFF2-40B4-BE49-F238E27FC236}">
                <a16:creationId xmlns:a16="http://schemas.microsoft.com/office/drawing/2014/main" id="{E46F7CD1-FB21-4C19-97A1-E85DDD75BEF8}"/>
              </a:ext>
            </a:extLst>
          </p:cNvPr>
          <p:cNvSpPr/>
          <p:nvPr/>
        </p:nvSpPr>
        <p:spPr>
          <a:xfrm>
            <a:off x="3396000" y="2349000"/>
            <a:ext cx="2700000" cy="54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26D489D-B2C9-4E13-8B3C-035AA3B3922C}"/>
              </a:ext>
            </a:extLst>
          </p:cNvPr>
          <p:cNvSpPr/>
          <p:nvPr/>
        </p:nvSpPr>
        <p:spPr>
          <a:xfrm>
            <a:off x="6636000" y="2349000"/>
            <a:ext cx="3780000" cy="540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B6F09F9-CB0F-495B-B6F1-86714066E8F1}"/>
              </a:ext>
            </a:extLst>
          </p:cNvPr>
          <p:cNvSpPr/>
          <p:nvPr/>
        </p:nvSpPr>
        <p:spPr>
          <a:xfrm>
            <a:off x="1236000" y="2349000"/>
            <a:ext cx="1620000" cy="54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Titel 2">
            <a:extLst>
              <a:ext uri="{FF2B5EF4-FFF2-40B4-BE49-F238E27FC236}">
                <a16:creationId xmlns:a16="http://schemas.microsoft.com/office/drawing/2014/main" id="{FF6F46E1-685C-4997-6606-F5E07B4A9788}"/>
              </a:ext>
            </a:extLst>
          </p:cNvPr>
          <p:cNvSpPr txBox="1">
            <a:spLocks/>
          </p:cNvSpPr>
          <p:nvPr/>
        </p:nvSpPr>
        <p:spPr>
          <a:xfrm>
            <a:off x="838200" y="160248"/>
            <a:ext cx="10515600" cy="5931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CH" sz="4000" b="1" dirty="0"/>
              <a:t>Anleitung</a:t>
            </a:r>
            <a:endParaRPr lang="de-CH" sz="4000" dirty="0"/>
          </a:p>
        </p:txBody>
      </p:sp>
    </p:spTree>
    <p:extLst>
      <p:ext uri="{BB962C8B-B14F-4D97-AF65-F5344CB8AC3E}">
        <p14:creationId xmlns:p14="http://schemas.microsoft.com/office/powerpoint/2010/main" val="2812911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D629D3B9-E4E3-0B48-BC71-3E652884B00D}"/>
              </a:ext>
            </a:extLst>
          </p:cNvPr>
          <p:cNvSpPr/>
          <p:nvPr/>
        </p:nvSpPr>
        <p:spPr>
          <a:xfrm>
            <a:off x="2316000" y="1809000"/>
            <a:ext cx="4320000" cy="54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EAC35EB9-6E72-9949-BB26-CF0C7EAFCF77}"/>
              </a:ext>
            </a:extLst>
          </p:cNvPr>
          <p:cNvSpPr/>
          <p:nvPr/>
        </p:nvSpPr>
        <p:spPr>
          <a:xfrm>
            <a:off x="156000" y="1269000"/>
            <a:ext cx="1620000" cy="54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68A9DBB7-0EC5-2B43-8E09-2A98C5EA6A08}"/>
              </a:ext>
            </a:extLst>
          </p:cNvPr>
          <p:cNvSpPr/>
          <p:nvPr/>
        </p:nvSpPr>
        <p:spPr>
          <a:xfrm>
            <a:off x="1776000" y="729000"/>
            <a:ext cx="3240000" cy="540000"/>
          </a:xfrm>
          <a:prstGeom prst="rect">
            <a:avLst/>
          </a:prstGeom>
          <a:solidFill>
            <a:srgbClr val="D883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BE1E328-0295-1E4F-8F4A-064543FE7613}"/>
              </a:ext>
            </a:extLst>
          </p:cNvPr>
          <p:cNvSpPr/>
          <p:nvPr/>
        </p:nvSpPr>
        <p:spPr>
          <a:xfrm>
            <a:off x="156000" y="729000"/>
            <a:ext cx="1620000" cy="54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2D408A4-89D2-BB45-95CD-6171A860F480}"/>
              </a:ext>
            </a:extLst>
          </p:cNvPr>
          <p:cNvSpPr/>
          <p:nvPr/>
        </p:nvSpPr>
        <p:spPr>
          <a:xfrm>
            <a:off x="156000" y="189000"/>
            <a:ext cx="1620000" cy="54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6F8DF3D-2888-8142-9CCF-AB212E78AA7E}"/>
              </a:ext>
            </a:extLst>
          </p:cNvPr>
          <p:cNvSpPr/>
          <p:nvPr/>
        </p:nvSpPr>
        <p:spPr>
          <a:xfrm>
            <a:off x="1776000" y="1269000"/>
            <a:ext cx="3780000" cy="540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4F21B0F-01F5-F245-9EEC-B7130A09AD83}"/>
              </a:ext>
            </a:extLst>
          </p:cNvPr>
          <p:cNvSpPr/>
          <p:nvPr/>
        </p:nvSpPr>
        <p:spPr>
          <a:xfrm>
            <a:off x="156000" y="1809000"/>
            <a:ext cx="2160000" cy="54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301ABA5C-391B-9B42-A883-1C646B596A55}"/>
              </a:ext>
            </a:extLst>
          </p:cNvPr>
          <p:cNvSpPr/>
          <p:nvPr/>
        </p:nvSpPr>
        <p:spPr>
          <a:xfrm>
            <a:off x="156000" y="2349000"/>
            <a:ext cx="2160000" cy="54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742D76D-BCD8-E548-AC65-CF1C532255EC}"/>
              </a:ext>
            </a:extLst>
          </p:cNvPr>
          <p:cNvSpPr/>
          <p:nvPr/>
        </p:nvSpPr>
        <p:spPr>
          <a:xfrm>
            <a:off x="1776000" y="189000"/>
            <a:ext cx="2700000" cy="54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8806B382-DA3B-414A-A30D-DEFB4846EC79}"/>
              </a:ext>
            </a:extLst>
          </p:cNvPr>
          <p:cNvSpPr/>
          <p:nvPr/>
        </p:nvSpPr>
        <p:spPr>
          <a:xfrm>
            <a:off x="2316000" y="2349000"/>
            <a:ext cx="4860000" cy="540000"/>
          </a:xfrm>
          <a:prstGeom prst="rect">
            <a:avLst/>
          </a:prstGeom>
          <a:solidFill>
            <a:srgbClr val="73FE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6F80F710-5A83-41C3-AC11-5291A439EE94}"/>
              </a:ext>
            </a:extLst>
          </p:cNvPr>
          <p:cNvSpPr txBox="1"/>
          <p:nvPr/>
        </p:nvSpPr>
        <p:spPr>
          <a:xfrm>
            <a:off x="9876000" y="189000"/>
            <a:ext cx="2160000" cy="54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de-CH" sz="3200" dirty="0"/>
              <a:t>Aufgabe 1</a:t>
            </a:r>
          </a:p>
        </p:txBody>
      </p:sp>
    </p:spTree>
    <p:extLst>
      <p:ext uri="{BB962C8B-B14F-4D97-AF65-F5344CB8AC3E}">
        <p14:creationId xmlns:p14="http://schemas.microsoft.com/office/powerpoint/2010/main" val="2327377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0B1D0F73-D43F-804C-BC9D-66ECFB3B41B1}"/>
              </a:ext>
            </a:extLst>
          </p:cNvPr>
          <p:cNvSpPr/>
          <p:nvPr/>
        </p:nvSpPr>
        <p:spPr>
          <a:xfrm>
            <a:off x="2856000" y="1269000"/>
            <a:ext cx="4320000" cy="54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6AA80A6B-F088-9D4A-8F95-BE10BD512156}"/>
              </a:ext>
            </a:extLst>
          </p:cNvPr>
          <p:cNvSpPr/>
          <p:nvPr/>
        </p:nvSpPr>
        <p:spPr>
          <a:xfrm>
            <a:off x="156000" y="2349000"/>
            <a:ext cx="3240000" cy="540000"/>
          </a:xfrm>
          <a:prstGeom prst="rect">
            <a:avLst/>
          </a:prstGeom>
          <a:solidFill>
            <a:srgbClr val="D883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668EE171-4315-6840-922B-93C727053D76}"/>
              </a:ext>
            </a:extLst>
          </p:cNvPr>
          <p:cNvSpPr/>
          <p:nvPr/>
        </p:nvSpPr>
        <p:spPr>
          <a:xfrm>
            <a:off x="156000" y="189000"/>
            <a:ext cx="1620000" cy="54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2E41677-FA24-F24C-A5E1-11FAE0A4E85B}"/>
              </a:ext>
            </a:extLst>
          </p:cNvPr>
          <p:cNvSpPr/>
          <p:nvPr/>
        </p:nvSpPr>
        <p:spPr>
          <a:xfrm>
            <a:off x="2316000" y="729000"/>
            <a:ext cx="3780000" cy="540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1C5233A-7741-DF42-9F18-C19013183762}"/>
              </a:ext>
            </a:extLst>
          </p:cNvPr>
          <p:cNvSpPr/>
          <p:nvPr/>
        </p:nvSpPr>
        <p:spPr>
          <a:xfrm>
            <a:off x="156000" y="729000"/>
            <a:ext cx="2160000" cy="54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7AF7635-816E-2747-8381-A24CDC731A82}"/>
              </a:ext>
            </a:extLst>
          </p:cNvPr>
          <p:cNvSpPr/>
          <p:nvPr/>
        </p:nvSpPr>
        <p:spPr>
          <a:xfrm>
            <a:off x="156000" y="1269000"/>
            <a:ext cx="2700000" cy="54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3B54295C-3A22-AB4E-869C-EB6E788BE7A2}"/>
              </a:ext>
            </a:extLst>
          </p:cNvPr>
          <p:cNvSpPr/>
          <p:nvPr/>
        </p:nvSpPr>
        <p:spPr>
          <a:xfrm>
            <a:off x="3396000" y="2349000"/>
            <a:ext cx="4860000" cy="540000"/>
          </a:xfrm>
          <a:prstGeom prst="rect">
            <a:avLst/>
          </a:prstGeom>
          <a:solidFill>
            <a:srgbClr val="73FE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44E16057-E280-9345-8465-12BD4B52A058}"/>
              </a:ext>
            </a:extLst>
          </p:cNvPr>
          <p:cNvSpPr/>
          <p:nvPr/>
        </p:nvSpPr>
        <p:spPr>
          <a:xfrm>
            <a:off x="156000" y="1809000"/>
            <a:ext cx="2700000" cy="54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5493ACB-8D28-9442-B403-9E35E3DDAED3}"/>
              </a:ext>
            </a:extLst>
          </p:cNvPr>
          <p:cNvSpPr/>
          <p:nvPr/>
        </p:nvSpPr>
        <p:spPr>
          <a:xfrm>
            <a:off x="2856000" y="1809000"/>
            <a:ext cx="4860000" cy="540000"/>
          </a:xfrm>
          <a:prstGeom prst="rect">
            <a:avLst/>
          </a:prstGeom>
          <a:solidFill>
            <a:srgbClr val="73FE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B185B464-4224-7345-90D3-752E828F3AA3}"/>
              </a:ext>
            </a:extLst>
          </p:cNvPr>
          <p:cNvSpPr/>
          <p:nvPr/>
        </p:nvSpPr>
        <p:spPr>
          <a:xfrm>
            <a:off x="1776000" y="189000"/>
            <a:ext cx="3780000" cy="540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3590A3CB-A4F8-48F4-894F-25AAE9E29B75}"/>
              </a:ext>
            </a:extLst>
          </p:cNvPr>
          <p:cNvSpPr txBox="1"/>
          <p:nvPr/>
        </p:nvSpPr>
        <p:spPr>
          <a:xfrm>
            <a:off x="9876000" y="189000"/>
            <a:ext cx="2160000" cy="54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de-CH" sz="3200" dirty="0"/>
              <a:t>Aufgabe 2</a:t>
            </a:r>
          </a:p>
        </p:txBody>
      </p:sp>
    </p:spTree>
    <p:extLst>
      <p:ext uri="{BB962C8B-B14F-4D97-AF65-F5344CB8AC3E}">
        <p14:creationId xmlns:p14="http://schemas.microsoft.com/office/powerpoint/2010/main" val="2121971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AA80A6B-F088-9D4A-8F95-BE10BD512156}"/>
              </a:ext>
            </a:extLst>
          </p:cNvPr>
          <p:cNvSpPr/>
          <p:nvPr/>
        </p:nvSpPr>
        <p:spPr>
          <a:xfrm>
            <a:off x="156000" y="2349000"/>
            <a:ext cx="3240000" cy="540000"/>
          </a:xfrm>
          <a:prstGeom prst="rect">
            <a:avLst/>
          </a:prstGeom>
          <a:solidFill>
            <a:srgbClr val="D883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668EE171-4315-6840-922B-93C727053D76}"/>
              </a:ext>
            </a:extLst>
          </p:cNvPr>
          <p:cNvSpPr/>
          <p:nvPr/>
        </p:nvSpPr>
        <p:spPr>
          <a:xfrm>
            <a:off x="156000" y="189000"/>
            <a:ext cx="1620000" cy="54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2E41677-FA24-F24C-A5E1-11FAE0A4E85B}"/>
              </a:ext>
            </a:extLst>
          </p:cNvPr>
          <p:cNvSpPr/>
          <p:nvPr/>
        </p:nvSpPr>
        <p:spPr>
          <a:xfrm>
            <a:off x="1776000" y="189000"/>
            <a:ext cx="3780000" cy="540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1C5233A-7741-DF42-9F18-C19013183762}"/>
              </a:ext>
            </a:extLst>
          </p:cNvPr>
          <p:cNvSpPr/>
          <p:nvPr/>
        </p:nvSpPr>
        <p:spPr>
          <a:xfrm>
            <a:off x="156000" y="729000"/>
            <a:ext cx="2160000" cy="54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7AF7635-816E-2747-8381-A24CDC731A82}"/>
              </a:ext>
            </a:extLst>
          </p:cNvPr>
          <p:cNvSpPr/>
          <p:nvPr/>
        </p:nvSpPr>
        <p:spPr>
          <a:xfrm>
            <a:off x="156000" y="1809000"/>
            <a:ext cx="2700000" cy="54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3B54295C-3A22-AB4E-869C-EB6E788BE7A2}"/>
              </a:ext>
            </a:extLst>
          </p:cNvPr>
          <p:cNvSpPr/>
          <p:nvPr/>
        </p:nvSpPr>
        <p:spPr>
          <a:xfrm>
            <a:off x="7176000" y="1269000"/>
            <a:ext cx="4860000" cy="540000"/>
          </a:xfrm>
          <a:prstGeom prst="rect">
            <a:avLst/>
          </a:prstGeom>
          <a:solidFill>
            <a:srgbClr val="73FE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44E16057-E280-9345-8465-12BD4B52A058}"/>
              </a:ext>
            </a:extLst>
          </p:cNvPr>
          <p:cNvSpPr/>
          <p:nvPr/>
        </p:nvSpPr>
        <p:spPr>
          <a:xfrm>
            <a:off x="156000" y="1269000"/>
            <a:ext cx="2700000" cy="54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B185B464-4224-7345-90D3-752E828F3AA3}"/>
              </a:ext>
            </a:extLst>
          </p:cNvPr>
          <p:cNvSpPr/>
          <p:nvPr/>
        </p:nvSpPr>
        <p:spPr>
          <a:xfrm>
            <a:off x="2316000" y="729000"/>
            <a:ext cx="3780000" cy="540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25B8AF5-8AE6-42F3-8EC2-EBFF347ED300}"/>
              </a:ext>
            </a:extLst>
          </p:cNvPr>
          <p:cNvSpPr/>
          <p:nvPr/>
        </p:nvSpPr>
        <p:spPr>
          <a:xfrm>
            <a:off x="2856000" y="1809000"/>
            <a:ext cx="4320000" cy="54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C9180368-9427-4732-90A8-C1F165D164CA}"/>
              </a:ext>
            </a:extLst>
          </p:cNvPr>
          <p:cNvSpPr/>
          <p:nvPr/>
        </p:nvSpPr>
        <p:spPr>
          <a:xfrm>
            <a:off x="3396000" y="2349000"/>
            <a:ext cx="4320000" cy="54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E10765B6-A8B1-4B9B-8375-A099F5A089DC}"/>
              </a:ext>
            </a:extLst>
          </p:cNvPr>
          <p:cNvSpPr/>
          <p:nvPr/>
        </p:nvSpPr>
        <p:spPr>
          <a:xfrm>
            <a:off x="2856000" y="1269000"/>
            <a:ext cx="4320000" cy="54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B30323BD-C46A-423F-8D30-47AE836DB145}"/>
              </a:ext>
            </a:extLst>
          </p:cNvPr>
          <p:cNvSpPr txBox="1"/>
          <p:nvPr/>
        </p:nvSpPr>
        <p:spPr>
          <a:xfrm>
            <a:off x="9876000" y="189000"/>
            <a:ext cx="2160000" cy="54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de-CH" sz="3200" dirty="0"/>
              <a:t>Aufgabe 3</a:t>
            </a:r>
          </a:p>
        </p:txBody>
      </p:sp>
    </p:spTree>
    <p:extLst>
      <p:ext uri="{BB962C8B-B14F-4D97-AF65-F5344CB8AC3E}">
        <p14:creationId xmlns:p14="http://schemas.microsoft.com/office/powerpoint/2010/main" val="2936157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Macintosh PowerPoint</Application>
  <PresentationFormat>Breitbild</PresentationFormat>
  <Paragraphs>44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Situation: Ein Prozessor arbeitet Prozesse nacheinander ab. Dabei kann dieser bis zu vier Prozesse scheinbar gleichzeitig bearbeiten.   Aufgabe: Verschiebe auf den nachfolgenden Folien die Prozesse derart in die vier "Slots", dass alle Prozesse nach möglichst wenigen Zeiteinheiten abgearbeitet sind.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Kretzschmar, Ralf</dc:creator>
  <cp:lastModifiedBy>Ralf Kretzschmar</cp:lastModifiedBy>
  <cp:revision>20</cp:revision>
  <dcterms:created xsi:type="dcterms:W3CDTF">2020-05-15T15:17:14Z</dcterms:created>
  <dcterms:modified xsi:type="dcterms:W3CDTF">2025-03-13T12:49:25Z</dcterms:modified>
</cp:coreProperties>
</file>